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diagrams/data5.xml" ContentType="application/vnd.openxmlformats-officedocument.drawingml.diagramData+xml"/>
  <Override PartName="/ppt/diagrams/data1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quickStyle6.xml" ContentType="application/vnd.openxmlformats-officedocument.drawingml.diagramStyle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colors6.xml" ContentType="application/vnd.openxmlformats-officedocument.drawingml.diagramColors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rawing6.xml" ContentType="application/vnd.ms-office.drawingml.diagramDrawing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layout10.xml" ContentType="application/vnd.openxmlformats-officedocument.drawingml.diagram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7" r:id="rId2"/>
    <p:sldId id="308" r:id="rId3"/>
    <p:sldId id="309" r:id="rId4"/>
    <p:sldId id="333" r:id="rId5"/>
    <p:sldId id="334" r:id="rId6"/>
    <p:sldId id="312" r:id="rId7"/>
    <p:sldId id="331" r:id="rId8"/>
    <p:sldId id="310" r:id="rId9"/>
    <p:sldId id="330" r:id="rId10"/>
    <p:sldId id="266" r:id="rId11"/>
    <p:sldId id="267" r:id="rId12"/>
    <p:sldId id="354" r:id="rId13"/>
    <p:sldId id="355" r:id="rId14"/>
    <p:sldId id="341" r:id="rId15"/>
    <p:sldId id="335" r:id="rId16"/>
    <p:sldId id="336" r:id="rId17"/>
    <p:sldId id="337" r:id="rId18"/>
    <p:sldId id="338" r:id="rId19"/>
    <p:sldId id="332" r:id="rId20"/>
    <p:sldId id="339" r:id="rId21"/>
    <p:sldId id="343" r:id="rId22"/>
    <p:sldId id="344" r:id="rId23"/>
    <p:sldId id="345" r:id="rId24"/>
    <p:sldId id="346" r:id="rId25"/>
    <p:sldId id="347" r:id="rId26"/>
    <p:sldId id="349" r:id="rId27"/>
    <p:sldId id="351" r:id="rId28"/>
    <p:sldId id="340" r:id="rId29"/>
    <p:sldId id="350" r:id="rId30"/>
    <p:sldId id="35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426"/>
    <a:srgbClr val="183D6E"/>
    <a:srgbClr val="31518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2" autoAdjust="0"/>
    <p:restoredTop sz="94660"/>
  </p:normalViewPr>
  <p:slideViewPr>
    <p:cSldViewPr>
      <p:cViewPr varScale="1">
        <p:scale>
          <a:sx n="106" d="100"/>
          <a:sy n="106" d="100"/>
        </p:scale>
        <p:origin x="156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03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40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430F95-E39C-49CE-B4F0-6CB6BD6F93C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136870-7E7C-4F71-A5F0-B0F88249FE1A}">
      <dgm:prSet phldrT="[Text]"/>
      <dgm:spPr/>
      <dgm:t>
        <a:bodyPr/>
        <a:lstStyle/>
        <a:p>
          <a:r>
            <a:rPr lang="en-US" dirty="0"/>
            <a:t>Efficiency</a:t>
          </a:r>
        </a:p>
      </dgm:t>
    </dgm:pt>
    <dgm:pt modelId="{4A3BD69A-CCF6-4F77-9805-BB21ED45EEB0}" type="parTrans" cxnId="{932BD31E-24C0-4F76-9A06-75975BEED723}">
      <dgm:prSet/>
      <dgm:spPr/>
      <dgm:t>
        <a:bodyPr/>
        <a:lstStyle/>
        <a:p>
          <a:endParaRPr lang="en-US"/>
        </a:p>
      </dgm:t>
    </dgm:pt>
    <dgm:pt modelId="{F80C875D-9BC2-4788-8BF7-7E74F6116C18}" type="sibTrans" cxnId="{932BD31E-24C0-4F76-9A06-75975BEED723}">
      <dgm:prSet/>
      <dgm:spPr/>
      <dgm:t>
        <a:bodyPr/>
        <a:lstStyle/>
        <a:p>
          <a:endParaRPr lang="en-US"/>
        </a:p>
      </dgm:t>
    </dgm:pt>
    <dgm:pt modelId="{5456502A-1256-43DB-8B0D-85EBB77026A0}">
      <dgm:prSet phldrT="[Text]"/>
      <dgm:spPr/>
      <dgm:t>
        <a:bodyPr/>
        <a:lstStyle/>
        <a:p>
          <a:r>
            <a:rPr lang="en-US" dirty="0"/>
            <a:t>Accurate</a:t>
          </a:r>
        </a:p>
      </dgm:t>
    </dgm:pt>
    <dgm:pt modelId="{5A213BD1-F62D-4F20-8B8C-A95AC6FDFFB9}" type="parTrans" cxnId="{60419F78-49B0-4F78-9E4E-2A7190E9B2F5}">
      <dgm:prSet/>
      <dgm:spPr/>
      <dgm:t>
        <a:bodyPr/>
        <a:lstStyle/>
        <a:p>
          <a:endParaRPr lang="en-US"/>
        </a:p>
      </dgm:t>
    </dgm:pt>
    <dgm:pt modelId="{8C34CC1A-8AF8-4CFD-8D6A-98615174BF60}" type="sibTrans" cxnId="{60419F78-49B0-4F78-9E4E-2A7190E9B2F5}">
      <dgm:prSet/>
      <dgm:spPr/>
      <dgm:t>
        <a:bodyPr/>
        <a:lstStyle/>
        <a:p>
          <a:endParaRPr lang="en-US"/>
        </a:p>
      </dgm:t>
    </dgm:pt>
    <dgm:pt modelId="{CCC79930-8C40-4DC6-9B27-C7E389D29672}">
      <dgm:prSet phldrT="[Text]"/>
      <dgm:spPr/>
      <dgm:t>
        <a:bodyPr/>
        <a:lstStyle/>
        <a:p>
          <a:r>
            <a:rPr lang="en-US" dirty="0"/>
            <a:t>Consistent</a:t>
          </a:r>
        </a:p>
      </dgm:t>
    </dgm:pt>
    <dgm:pt modelId="{59152A65-EC95-469B-9DAC-ED23A2F945BA}" type="parTrans" cxnId="{73638355-7DCF-4807-9F9F-7264C2093D01}">
      <dgm:prSet/>
      <dgm:spPr/>
      <dgm:t>
        <a:bodyPr/>
        <a:lstStyle/>
        <a:p>
          <a:endParaRPr lang="en-US"/>
        </a:p>
      </dgm:t>
    </dgm:pt>
    <dgm:pt modelId="{3365AD82-6EF5-466D-A3A0-978651F0851F}" type="sibTrans" cxnId="{73638355-7DCF-4807-9F9F-7264C2093D01}">
      <dgm:prSet/>
      <dgm:spPr/>
      <dgm:t>
        <a:bodyPr/>
        <a:lstStyle/>
        <a:p>
          <a:endParaRPr lang="en-US"/>
        </a:p>
      </dgm:t>
    </dgm:pt>
    <dgm:pt modelId="{28DA010A-EFDB-462F-B320-43C2BACEA4CB}" type="pres">
      <dgm:prSet presAssocID="{5A430F95-E39C-49CE-B4F0-6CB6BD6F93C1}" presName="Name0" presStyleCnt="0">
        <dgm:presLayoutVars>
          <dgm:chMax val="7"/>
          <dgm:chPref val="7"/>
          <dgm:dir/>
        </dgm:presLayoutVars>
      </dgm:prSet>
      <dgm:spPr/>
    </dgm:pt>
    <dgm:pt modelId="{8AB843AB-8CE4-4C1F-8A8F-FBFE63317F6B}" type="pres">
      <dgm:prSet presAssocID="{5A430F95-E39C-49CE-B4F0-6CB6BD6F93C1}" presName="Name1" presStyleCnt="0"/>
      <dgm:spPr/>
    </dgm:pt>
    <dgm:pt modelId="{BB763002-A4EF-4D6D-A89F-15006E615F44}" type="pres">
      <dgm:prSet presAssocID="{5A430F95-E39C-49CE-B4F0-6CB6BD6F93C1}" presName="cycle" presStyleCnt="0"/>
      <dgm:spPr/>
    </dgm:pt>
    <dgm:pt modelId="{BD8A2984-3EE7-473A-B7CF-3BBB7070987B}" type="pres">
      <dgm:prSet presAssocID="{5A430F95-E39C-49CE-B4F0-6CB6BD6F93C1}" presName="srcNode" presStyleLbl="node1" presStyleIdx="0" presStyleCnt="3"/>
      <dgm:spPr/>
    </dgm:pt>
    <dgm:pt modelId="{57F2035E-D0C5-4520-BF87-E5E9D7605F4A}" type="pres">
      <dgm:prSet presAssocID="{5A430F95-E39C-49CE-B4F0-6CB6BD6F93C1}" presName="conn" presStyleLbl="parChTrans1D2" presStyleIdx="0" presStyleCnt="1"/>
      <dgm:spPr/>
    </dgm:pt>
    <dgm:pt modelId="{9BB74177-1A63-4DFA-8084-DBBEA1887719}" type="pres">
      <dgm:prSet presAssocID="{5A430F95-E39C-49CE-B4F0-6CB6BD6F93C1}" presName="extraNode" presStyleLbl="node1" presStyleIdx="0" presStyleCnt="3"/>
      <dgm:spPr/>
    </dgm:pt>
    <dgm:pt modelId="{E3D7B761-F0EA-4984-8CAF-971B70EBB5D7}" type="pres">
      <dgm:prSet presAssocID="{5A430F95-E39C-49CE-B4F0-6CB6BD6F93C1}" presName="dstNode" presStyleLbl="node1" presStyleIdx="0" presStyleCnt="3"/>
      <dgm:spPr/>
    </dgm:pt>
    <dgm:pt modelId="{D4F4834B-0D9F-47A9-9B1F-CC7D7B4010D8}" type="pres">
      <dgm:prSet presAssocID="{99136870-7E7C-4F71-A5F0-B0F88249FE1A}" presName="text_1" presStyleLbl="node1" presStyleIdx="0" presStyleCnt="3">
        <dgm:presLayoutVars>
          <dgm:bulletEnabled val="1"/>
        </dgm:presLayoutVars>
      </dgm:prSet>
      <dgm:spPr/>
    </dgm:pt>
    <dgm:pt modelId="{FC9A0B80-811B-4AD2-B963-77632F9EE845}" type="pres">
      <dgm:prSet presAssocID="{99136870-7E7C-4F71-A5F0-B0F88249FE1A}" presName="accent_1" presStyleCnt="0"/>
      <dgm:spPr/>
    </dgm:pt>
    <dgm:pt modelId="{DFFACF5B-F647-488E-BDAB-ACC4834D4C5F}" type="pres">
      <dgm:prSet presAssocID="{99136870-7E7C-4F71-A5F0-B0F88249FE1A}" presName="accentRepeatNode" presStyleLbl="solidFgAcc1" presStyleIdx="0" presStyleCnt="3"/>
      <dgm:spPr/>
    </dgm:pt>
    <dgm:pt modelId="{86EA5A1B-C08D-47C2-9641-F57C69BE0A14}" type="pres">
      <dgm:prSet presAssocID="{5456502A-1256-43DB-8B0D-85EBB77026A0}" presName="text_2" presStyleLbl="node1" presStyleIdx="1" presStyleCnt="3">
        <dgm:presLayoutVars>
          <dgm:bulletEnabled val="1"/>
        </dgm:presLayoutVars>
      </dgm:prSet>
      <dgm:spPr/>
    </dgm:pt>
    <dgm:pt modelId="{CEE7E2FB-81D8-4BA0-8EEE-88FE7CAAB3F0}" type="pres">
      <dgm:prSet presAssocID="{5456502A-1256-43DB-8B0D-85EBB77026A0}" presName="accent_2" presStyleCnt="0"/>
      <dgm:spPr/>
    </dgm:pt>
    <dgm:pt modelId="{8E2E4505-7207-4E56-BDBB-109AD6161F63}" type="pres">
      <dgm:prSet presAssocID="{5456502A-1256-43DB-8B0D-85EBB77026A0}" presName="accentRepeatNode" presStyleLbl="solidFgAcc1" presStyleIdx="1" presStyleCnt="3"/>
      <dgm:spPr/>
    </dgm:pt>
    <dgm:pt modelId="{6AF27181-B6EF-4102-B244-8856A77C4EDA}" type="pres">
      <dgm:prSet presAssocID="{CCC79930-8C40-4DC6-9B27-C7E389D29672}" presName="text_3" presStyleLbl="node1" presStyleIdx="2" presStyleCnt="3">
        <dgm:presLayoutVars>
          <dgm:bulletEnabled val="1"/>
        </dgm:presLayoutVars>
      </dgm:prSet>
      <dgm:spPr/>
    </dgm:pt>
    <dgm:pt modelId="{A00F0A9B-DB54-41A0-96A5-BD6964720EB5}" type="pres">
      <dgm:prSet presAssocID="{CCC79930-8C40-4DC6-9B27-C7E389D29672}" presName="accent_3" presStyleCnt="0"/>
      <dgm:spPr/>
    </dgm:pt>
    <dgm:pt modelId="{6E870242-6787-4FF1-86CA-09B6E3F717F5}" type="pres">
      <dgm:prSet presAssocID="{CCC79930-8C40-4DC6-9B27-C7E389D29672}" presName="accentRepeatNode" presStyleLbl="solidFgAcc1" presStyleIdx="2" presStyleCnt="3"/>
      <dgm:spPr/>
    </dgm:pt>
  </dgm:ptLst>
  <dgm:cxnLst>
    <dgm:cxn modelId="{932BD31E-24C0-4F76-9A06-75975BEED723}" srcId="{5A430F95-E39C-49CE-B4F0-6CB6BD6F93C1}" destId="{99136870-7E7C-4F71-A5F0-B0F88249FE1A}" srcOrd="0" destOrd="0" parTransId="{4A3BD69A-CCF6-4F77-9805-BB21ED45EEB0}" sibTransId="{F80C875D-9BC2-4788-8BF7-7E74F6116C18}"/>
    <dgm:cxn modelId="{04491254-8F41-4BA8-9F58-14742B93B2DC}" type="presOf" srcId="{F80C875D-9BC2-4788-8BF7-7E74F6116C18}" destId="{57F2035E-D0C5-4520-BF87-E5E9D7605F4A}" srcOrd="0" destOrd="0" presId="urn:microsoft.com/office/officeart/2008/layout/VerticalCurvedList"/>
    <dgm:cxn modelId="{73638355-7DCF-4807-9F9F-7264C2093D01}" srcId="{5A430F95-E39C-49CE-B4F0-6CB6BD6F93C1}" destId="{CCC79930-8C40-4DC6-9B27-C7E389D29672}" srcOrd="2" destOrd="0" parTransId="{59152A65-EC95-469B-9DAC-ED23A2F945BA}" sibTransId="{3365AD82-6EF5-466D-A3A0-978651F0851F}"/>
    <dgm:cxn modelId="{CE951878-4031-43A7-899B-34BD99363B9D}" type="presOf" srcId="{5456502A-1256-43DB-8B0D-85EBB77026A0}" destId="{86EA5A1B-C08D-47C2-9641-F57C69BE0A14}" srcOrd="0" destOrd="0" presId="urn:microsoft.com/office/officeart/2008/layout/VerticalCurvedList"/>
    <dgm:cxn modelId="{60419F78-49B0-4F78-9E4E-2A7190E9B2F5}" srcId="{5A430F95-E39C-49CE-B4F0-6CB6BD6F93C1}" destId="{5456502A-1256-43DB-8B0D-85EBB77026A0}" srcOrd="1" destOrd="0" parTransId="{5A213BD1-F62D-4F20-8B8C-A95AC6FDFFB9}" sibTransId="{8C34CC1A-8AF8-4CFD-8D6A-98615174BF60}"/>
    <dgm:cxn modelId="{507F70C9-6B9D-4282-B6B5-449DD08D9094}" type="presOf" srcId="{5A430F95-E39C-49CE-B4F0-6CB6BD6F93C1}" destId="{28DA010A-EFDB-462F-B320-43C2BACEA4CB}" srcOrd="0" destOrd="0" presId="urn:microsoft.com/office/officeart/2008/layout/VerticalCurvedList"/>
    <dgm:cxn modelId="{D05EABE1-760D-4E83-8F39-371C74AB1A63}" type="presOf" srcId="{CCC79930-8C40-4DC6-9B27-C7E389D29672}" destId="{6AF27181-B6EF-4102-B244-8856A77C4EDA}" srcOrd="0" destOrd="0" presId="urn:microsoft.com/office/officeart/2008/layout/VerticalCurvedList"/>
    <dgm:cxn modelId="{F79389F6-8F08-4770-92D8-79F91D4D2975}" type="presOf" srcId="{99136870-7E7C-4F71-A5F0-B0F88249FE1A}" destId="{D4F4834B-0D9F-47A9-9B1F-CC7D7B4010D8}" srcOrd="0" destOrd="0" presId="urn:microsoft.com/office/officeart/2008/layout/VerticalCurvedList"/>
    <dgm:cxn modelId="{67A528F9-2B61-4406-909F-6A50AA853E5D}" type="presParOf" srcId="{28DA010A-EFDB-462F-B320-43C2BACEA4CB}" destId="{8AB843AB-8CE4-4C1F-8A8F-FBFE63317F6B}" srcOrd="0" destOrd="0" presId="urn:microsoft.com/office/officeart/2008/layout/VerticalCurvedList"/>
    <dgm:cxn modelId="{C2A88889-D9C1-4223-97CA-B7873EBA59C1}" type="presParOf" srcId="{8AB843AB-8CE4-4C1F-8A8F-FBFE63317F6B}" destId="{BB763002-A4EF-4D6D-A89F-15006E615F44}" srcOrd="0" destOrd="0" presId="urn:microsoft.com/office/officeart/2008/layout/VerticalCurvedList"/>
    <dgm:cxn modelId="{FB4A2124-868C-487A-9A04-043DEF5377F5}" type="presParOf" srcId="{BB763002-A4EF-4D6D-A89F-15006E615F44}" destId="{BD8A2984-3EE7-473A-B7CF-3BBB7070987B}" srcOrd="0" destOrd="0" presId="urn:microsoft.com/office/officeart/2008/layout/VerticalCurvedList"/>
    <dgm:cxn modelId="{CE4F2673-70E5-4368-8979-723219C24FC4}" type="presParOf" srcId="{BB763002-A4EF-4D6D-A89F-15006E615F44}" destId="{57F2035E-D0C5-4520-BF87-E5E9D7605F4A}" srcOrd="1" destOrd="0" presId="urn:microsoft.com/office/officeart/2008/layout/VerticalCurvedList"/>
    <dgm:cxn modelId="{EAEADC60-D9EE-496A-BE6D-70BEAABD492C}" type="presParOf" srcId="{BB763002-A4EF-4D6D-A89F-15006E615F44}" destId="{9BB74177-1A63-4DFA-8084-DBBEA1887719}" srcOrd="2" destOrd="0" presId="urn:microsoft.com/office/officeart/2008/layout/VerticalCurvedList"/>
    <dgm:cxn modelId="{9650AECF-68AC-4D1B-B4CA-08F1CBA797D8}" type="presParOf" srcId="{BB763002-A4EF-4D6D-A89F-15006E615F44}" destId="{E3D7B761-F0EA-4984-8CAF-971B70EBB5D7}" srcOrd="3" destOrd="0" presId="urn:microsoft.com/office/officeart/2008/layout/VerticalCurvedList"/>
    <dgm:cxn modelId="{7E4AC668-1AB8-4D4C-8345-31929F94911C}" type="presParOf" srcId="{8AB843AB-8CE4-4C1F-8A8F-FBFE63317F6B}" destId="{D4F4834B-0D9F-47A9-9B1F-CC7D7B4010D8}" srcOrd="1" destOrd="0" presId="urn:microsoft.com/office/officeart/2008/layout/VerticalCurvedList"/>
    <dgm:cxn modelId="{435E34D7-7590-40ED-80E3-775C624BD1E3}" type="presParOf" srcId="{8AB843AB-8CE4-4C1F-8A8F-FBFE63317F6B}" destId="{FC9A0B80-811B-4AD2-B963-77632F9EE845}" srcOrd="2" destOrd="0" presId="urn:microsoft.com/office/officeart/2008/layout/VerticalCurvedList"/>
    <dgm:cxn modelId="{8E5E0025-2445-4897-9EA8-741430C442E1}" type="presParOf" srcId="{FC9A0B80-811B-4AD2-B963-77632F9EE845}" destId="{DFFACF5B-F647-488E-BDAB-ACC4834D4C5F}" srcOrd="0" destOrd="0" presId="urn:microsoft.com/office/officeart/2008/layout/VerticalCurvedList"/>
    <dgm:cxn modelId="{008974AA-8F65-4BE0-986F-DFDC18B01E71}" type="presParOf" srcId="{8AB843AB-8CE4-4C1F-8A8F-FBFE63317F6B}" destId="{86EA5A1B-C08D-47C2-9641-F57C69BE0A14}" srcOrd="3" destOrd="0" presId="urn:microsoft.com/office/officeart/2008/layout/VerticalCurvedList"/>
    <dgm:cxn modelId="{12477209-27CA-461D-B562-7BF4125A86DA}" type="presParOf" srcId="{8AB843AB-8CE4-4C1F-8A8F-FBFE63317F6B}" destId="{CEE7E2FB-81D8-4BA0-8EEE-88FE7CAAB3F0}" srcOrd="4" destOrd="0" presId="urn:microsoft.com/office/officeart/2008/layout/VerticalCurvedList"/>
    <dgm:cxn modelId="{6D23FEE8-97ED-4A22-8CC7-1D3A3275B11A}" type="presParOf" srcId="{CEE7E2FB-81D8-4BA0-8EEE-88FE7CAAB3F0}" destId="{8E2E4505-7207-4E56-BDBB-109AD6161F63}" srcOrd="0" destOrd="0" presId="urn:microsoft.com/office/officeart/2008/layout/VerticalCurvedList"/>
    <dgm:cxn modelId="{AEE36C22-9405-4567-8BE7-CDA1B85ED855}" type="presParOf" srcId="{8AB843AB-8CE4-4C1F-8A8F-FBFE63317F6B}" destId="{6AF27181-B6EF-4102-B244-8856A77C4EDA}" srcOrd="5" destOrd="0" presId="urn:microsoft.com/office/officeart/2008/layout/VerticalCurvedList"/>
    <dgm:cxn modelId="{4C307634-E256-4130-A1D8-24BE32ACB264}" type="presParOf" srcId="{8AB843AB-8CE4-4C1F-8A8F-FBFE63317F6B}" destId="{A00F0A9B-DB54-41A0-96A5-BD6964720EB5}" srcOrd="6" destOrd="0" presId="urn:microsoft.com/office/officeart/2008/layout/VerticalCurvedList"/>
    <dgm:cxn modelId="{9741835D-C054-4E12-A15A-E5CB9DD98F5C}" type="presParOf" srcId="{A00F0A9B-DB54-41A0-96A5-BD6964720EB5}" destId="{6E870242-6787-4FF1-86CA-09B6E3F717F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05E461F-45C8-46CB-9EA1-9C7E924ED649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FA3F448-CC9D-4B3A-9CB6-3D7F45F7F71A}">
      <dgm:prSet/>
      <dgm:spPr/>
      <dgm:t>
        <a:bodyPr/>
        <a:lstStyle/>
        <a:p>
          <a:r>
            <a:rPr lang="en-US"/>
            <a:t>Cost: reduce costs in managing multiple versions of the same geography</a:t>
          </a:r>
        </a:p>
      </dgm:t>
    </dgm:pt>
    <dgm:pt modelId="{1B683531-5F29-491B-8108-BA1AC21F71AC}" type="parTrans" cxnId="{B0E9DB46-5034-4DA1-974E-092C0E44076B}">
      <dgm:prSet/>
      <dgm:spPr/>
      <dgm:t>
        <a:bodyPr/>
        <a:lstStyle/>
        <a:p>
          <a:endParaRPr lang="en-US"/>
        </a:p>
      </dgm:t>
    </dgm:pt>
    <dgm:pt modelId="{039FDD34-A790-42B7-AA45-E4DBFF7CB53E}" type="sibTrans" cxnId="{B0E9DB46-5034-4DA1-974E-092C0E44076B}">
      <dgm:prSet/>
      <dgm:spPr/>
      <dgm:t>
        <a:bodyPr/>
        <a:lstStyle/>
        <a:p>
          <a:endParaRPr lang="en-US"/>
        </a:p>
      </dgm:t>
    </dgm:pt>
    <dgm:pt modelId="{47F9E7EC-49EF-4FC9-8DF5-A69C9CEE91C4}">
      <dgm:prSet/>
      <dgm:spPr/>
      <dgm:t>
        <a:bodyPr/>
        <a:lstStyle/>
        <a:p>
          <a:r>
            <a:rPr lang="en-US"/>
            <a:t>Accurate: rely upon consistent data source to establish truth in data</a:t>
          </a:r>
        </a:p>
      </dgm:t>
    </dgm:pt>
    <dgm:pt modelId="{1EEAB442-52A4-413E-B8FB-212AD2E1C111}" type="parTrans" cxnId="{53C63261-A072-41C6-BA3A-7445AB45F830}">
      <dgm:prSet/>
      <dgm:spPr/>
      <dgm:t>
        <a:bodyPr/>
        <a:lstStyle/>
        <a:p>
          <a:endParaRPr lang="en-US"/>
        </a:p>
      </dgm:t>
    </dgm:pt>
    <dgm:pt modelId="{16964C45-87BA-44A1-B8A8-DE1F90947CBA}" type="sibTrans" cxnId="{53C63261-A072-41C6-BA3A-7445AB45F830}">
      <dgm:prSet/>
      <dgm:spPr/>
      <dgm:t>
        <a:bodyPr/>
        <a:lstStyle/>
        <a:p>
          <a:endParaRPr lang="en-US"/>
        </a:p>
      </dgm:t>
    </dgm:pt>
    <dgm:pt modelId="{9129FD86-07D5-42D0-84ED-94B670E539A2}">
      <dgm:prSet/>
      <dgm:spPr/>
      <dgm:t>
        <a:bodyPr/>
        <a:lstStyle/>
        <a:p>
          <a:r>
            <a:rPr lang="en-US"/>
            <a:t>Scalability: support of multiresolution modeling</a:t>
          </a:r>
        </a:p>
      </dgm:t>
    </dgm:pt>
    <dgm:pt modelId="{24A739BB-57BF-445B-AE63-117339DD3E5C}" type="parTrans" cxnId="{96440968-D6FB-490F-9D02-60E839BCD1D5}">
      <dgm:prSet/>
      <dgm:spPr/>
      <dgm:t>
        <a:bodyPr/>
        <a:lstStyle/>
        <a:p>
          <a:endParaRPr lang="en-US"/>
        </a:p>
      </dgm:t>
    </dgm:pt>
    <dgm:pt modelId="{44A44E58-9EEF-4D74-B1A6-95405B779667}" type="sibTrans" cxnId="{96440968-D6FB-490F-9D02-60E839BCD1D5}">
      <dgm:prSet/>
      <dgm:spPr/>
      <dgm:t>
        <a:bodyPr/>
        <a:lstStyle/>
        <a:p>
          <a:endParaRPr lang="en-US"/>
        </a:p>
      </dgm:t>
    </dgm:pt>
    <dgm:pt modelId="{F43A4122-C68F-4743-8CD1-31B0358924E1}">
      <dgm:prSet/>
      <dgm:spPr/>
      <dgm:t>
        <a:bodyPr/>
        <a:lstStyle/>
        <a:p>
          <a:r>
            <a:rPr lang="en-US"/>
            <a:t>Project Coding: consistent representation of projects across jurisdictions</a:t>
          </a:r>
        </a:p>
      </dgm:t>
    </dgm:pt>
    <dgm:pt modelId="{E3DDD135-401A-48A7-A9CC-8AAAD5B9F578}" type="parTrans" cxnId="{6451175D-2C0C-4C22-86A0-91A806D82867}">
      <dgm:prSet/>
      <dgm:spPr/>
      <dgm:t>
        <a:bodyPr/>
        <a:lstStyle/>
        <a:p>
          <a:endParaRPr lang="en-US"/>
        </a:p>
      </dgm:t>
    </dgm:pt>
    <dgm:pt modelId="{2DE50851-E631-4B54-9B48-6BC66207E22E}" type="sibTrans" cxnId="{6451175D-2C0C-4C22-86A0-91A806D82867}">
      <dgm:prSet/>
      <dgm:spPr/>
      <dgm:t>
        <a:bodyPr/>
        <a:lstStyle/>
        <a:p>
          <a:endParaRPr lang="en-US"/>
        </a:p>
      </dgm:t>
    </dgm:pt>
    <dgm:pt modelId="{A939CF9A-ABE0-4693-A817-DE94CE77FF9C}">
      <dgm:prSet/>
      <dgm:spPr/>
      <dgm:t>
        <a:bodyPr/>
        <a:lstStyle/>
        <a:p>
          <a:r>
            <a:rPr lang="en-US"/>
            <a:t>Flexibility: able to support different attributes based on geography from single data source</a:t>
          </a:r>
        </a:p>
      </dgm:t>
    </dgm:pt>
    <dgm:pt modelId="{33625A2D-DCED-4FC9-B964-FB478C43BB99}" type="parTrans" cxnId="{8D97A28E-65B2-4EC9-9BAB-78E6CE0FAF11}">
      <dgm:prSet/>
      <dgm:spPr/>
      <dgm:t>
        <a:bodyPr/>
        <a:lstStyle/>
        <a:p>
          <a:endParaRPr lang="en-US"/>
        </a:p>
      </dgm:t>
    </dgm:pt>
    <dgm:pt modelId="{4A687DFD-ADDD-4494-9AB2-1C2B95980946}" type="sibTrans" cxnId="{8D97A28E-65B2-4EC9-9BAB-78E6CE0FAF11}">
      <dgm:prSet/>
      <dgm:spPr/>
      <dgm:t>
        <a:bodyPr/>
        <a:lstStyle/>
        <a:p>
          <a:endParaRPr lang="en-US"/>
        </a:p>
      </dgm:t>
    </dgm:pt>
    <dgm:pt modelId="{C2A18970-0348-44BE-B171-24B34534D72D}">
      <dgm:prSet/>
      <dgm:spPr/>
      <dgm:t>
        <a:bodyPr/>
        <a:lstStyle/>
        <a:p>
          <a:r>
            <a:rPr lang="en-US"/>
            <a:t>Staffing: able to support jurisdictions with minimal support</a:t>
          </a:r>
        </a:p>
      </dgm:t>
    </dgm:pt>
    <dgm:pt modelId="{F191729E-86FD-4DA2-B8EA-2ECA34A2D1AB}" type="parTrans" cxnId="{B39F7F70-4555-48C7-84FF-B2E4F647ECC9}">
      <dgm:prSet/>
      <dgm:spPr/>
      <dgm:t>
        <a:bodyPr/>
        <a:lstStyle/>
        <a:p>
          <a:endParaRPr lang="en-US"/>
        </a:p>
      </dgm:t>
    </dgm:pt>
    <dgm:pt modelId="{EDAF85D7-604D-4453-B324-07F4216EBA63}" type="sibTrans" cxnId="{B39F7F70-4555-48C7-84FF-B2E4F647ECC9}">
      <dgm:prSet/>
      <dgm:spPr/>
      <dgm:t>
        <a:bodyPr/>
        <a:lstStyle/>
        <a:p>
          <a:endParaRPr lang="en-US"/>
        </a:p>
      </dgm:t>
    </dgm:pt>
    <dgm:pt modelId="{E5C30F5E-E1CE-4591-BC58-4A726179A3B4}">
      <dgm:prSet/>
      <dgm:spPr/>
      <dgm:t>
        <a:bodyPr/>
        <a:lstStyle/>
        <a:p>
          <a:r>
            <a:rPr lang="en-US"/>
            <a:t>Standardization: promote a standard network definition</a:t>
          </a:r>
        </a:p>
      </dgm:t>
    </dgm:pt>
    <dgm:pt modelId="{559EADD8-F8C0-448B-B801-D2B957A43F59}" type="parTrans" cxnId="{059FD4DC-5CC5-4456-AF91-5BB357E4D833}">
      <dgm:prSet/>
      <dgm:spPr/>
      <dgm:t>
        <a:bodyPr/>
        <a:lstStyle/>
        <a:p>
          <a:endParaRPr lang="en-US"/>
        </a:p>
      </dgm:t>
    </dgm:pt>
    <dgm:pt modelId="{15B67F35-6166-407D-BC43-E3E72259D5CF}" type="sibTrans" cxnId="{059FD4DC-5CC5-4456-AF91-5BB357E4D833}">
      <dgm:prSet/>
      <dgm:spPr/>
      <dgm:t>
        <a:bodyPr/>
        <a:lstStyle/>
        <a:p>
          <a:endParaRPr lang="en-US"/>
        </a:p>
      </dgm:t>
    </dgm:pt>
    <dgm:pt modelId="{AF15F10E-1BF9-485A-A45A-E07F48855F6A}">
      <dgm:prSet/>
      <dgm:spPr/>
      <dgm:t>
        <a:bodyPr/>
        <a:lstStyle/>
        <a:p>
          <a:r>
            <a:rPr lang="en-US"/>
            <a:t>Prioritization: simplify coding of networks for project prioritization (consistent E+C)</a:t>
          </a:r>
        </a:p>
      </dgm:t>
    </dgm:pt>
    <dgm:pt modelId="{9DB8857F-279E-4316-8815-59527F665864}" type="parTrans" cxnId="{5CF9D11B-7B7D-4BFB-8686-7BD62D23C5FF}">
      <dgm:prSet/>
      <dgm:spPr/>
      <dgm:t>
        <a:bodyPr/>
        <a:lstStyle/>
        <a:p>
          <a:endParaRPr lang="en-US"/>
        </a:p>
      </dgm:t>
    </dgm:pt>
    <dgm:pt modelId="{91F1F4C5-037F-4470-AA3E-089B0DBA4A3F}" type="sibTrans" cxnId="{5CF9D11B-7B7D-4BFB-8686-7BD62D23C5FF}">
      <dgm:prSet/>
      <dgm:spPr/>
      <dgm:t>
        <a:bodyPr/>
        <a:lstStyle/>
        <a:p>
          <a:endParaRPr lang="en-US"/>
        </a:p>
      </dgm:t>
    </dgm:pt>
    <dgm:pt modelId="{749FAEE7-3690-4378-97E4-D3057079716A}">
      <dgm:prSet/>
      <dgm:spPr/>
      <dgm:t>
        <a:bodyPr/>
        <a:lstStyle/>
        <a:p>
          <a:r>
            <a:rPr lang="en-US"/>
            <a:t>Accuracy: updates of attributes are applied universally</a:t>
          </a:r>
        </a:p>
      </dgm:t>
    </dgm:pt>
    <dgm:pt modelId="{6017C040-AF8D-45BB-8356-11DF579D9DA2}" type="parTrans" cxnId="{622022EE-5C48-4C3C-BCC1-E3522F5930E3}">
      <dgm:prSet/>
      <dgm:spPr/>
      <dgm:t>
        <a:bodyPr/>
        <a:lstStyle/>
        <a:p>
          <a:endParaRPr lang="en-US"/>
        </a:p>
      </dgm:t>
    </dgm:pt>
    <dgm:pt modelId="{E64DD989-6D03-4DE8-A4FC-EFA5473DB36D}" type="sibTrans" cxnId="{622022EE-5C48-4C3C-BCC1-E3522F5930E3}">
      <dgm:prSet/>
      <dgm:spPr/>
      <dgm:t>
        <a:bodyPr/>
        <a:lstStyle/>
        <a:p>
          <a:endParaRPr lang="en-US"/>
        </a:p>
      </dgm:t>
    </dgm:pt>
    <dgm:pt modelId="{A8F26BA8-8CC2-4910-AEE6-A2E8138AD15F}">
      <dgm:prSet/>
      <dgm:spPr/>
      <dgm:t>
        <a:bodyPr/>
        <a:lstStyle/>
        <a:p>
          <a:r>
            <a:rPr lang="en-US"/>
            <a:t>Flexibility: able to support creating regional and multiregional models</a:t>
          </a:r>
        </a:p>
      </dgm:t>
    </dgm:pt>
    <dgm:pt modelId="{DCD943A1-BE09-4AAE-8F8E-CA8C3DDD4958}" type="parTrans" cxnId="{B13CC21B-0FF3-481D-8812-4EF2A242ED36}">
      <dgm:prSet/>
      <dgm:spPr/>
      <dgm:t>
        <a:bodyPr/>
        <a:lstStyle/>
        <a:p>
          <a:endParaRPr lang="en-US"/>
        </a:p>
      </dgm:t>
    </dgm:pt>
    <dgm:pt modelId="{352D3A03-6D72-41E0-835F-875F6F11BDA9}" type="sibTrans" cxnId="{B13CC21B-0FF3-481D-8812-4EF2A242ED36}">
      <dgm:prSet/>
      <dgm:spPr/>
      <dgm:t>
        <a:bodyPr/>
        <a:lstStyle/>
        <a:p>
          <a:endParaRPr lang="en-US"/>
        </a:p>
      </dgm:t>
    </dgm:pt>
    <dgm:pt modelId="{700E7A7B-2952-4095-A185-D1EFA8C2CEC4}" type="pres">
      <dgm:prSet presAssocID="{A05E461F-45C8-46CB-9EA1-9C7E924ED649}" presName="linear" presStyleCnt="0">
        <dgm:presLayoutVars>
          <dgm:animLvl val="lvl"/>
          <dgm:resizeHandles val="exact"/>
        </dgm:presLayoutVars>
      </dgm:prSet>
      <dgm:spPr/>
    </dgm:pt>
    <dgm:pt modelId="{6868DF67-FB39-4ED8-AA0E-7137A826B433}" type="pres">
      <dgm:prSet presAssocID="{7FA3F448-CC9D-4B3A-9CB6-3D7F45F7F71A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45B3A20F-6442-4F8A-B56C-BD3B3916EA7C}" type="pres">
      <dgm:prSet presAssocID="{039FDD34-A790-42B7-AA45-E4DBFF7CB53E}" presName="spacer" presStyleCnt="0"/>
      <dgm:spPr/>
    </dgm:pt>
    <dgm:pt modelId="{03A21BFF-92BD-4B17-B50E-71696965ACC4}" type="pres">
      <dgm:prSet presAssocID="{47F9E7EC-49EF-4FC9-8DF5-A69C9CEE91C4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0980F7AD-B39A-4318-9799-18DA40D45657}" type="pres">
      <dgm:prSet presAssocID="{16964C45-87BA-44A1-B8A8-DE1F90947CBA}" presName="spacer" presStyleCnt="0"/>
      <dgm:spPr/>
    </dgm:pt>
    <dgm:pt modelId="{72DB7C79-B560-459A-9392-6C4804EB1519}" type="pres">
      <dgm:prSet presAssocID="{9129FD86-07D5-42D0-84ED-94B670E539A2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9123E342-819D-45B5-9EB6-11DD7D27B008}" type="pres">
      <dgm:prSet presAssocID="{44A44E58-9EEF-4D74-B1A6-95405B779667}" presName="spacer" presStyleCnt="0"/>
      <dgm:spPr/>
    </dgm:pt>
    <dgm:pt modelId="{AB42A6DB-B8C8-4389-9D51-5A51B59E91AE}" type="pres">
      <dgm:prSet presAssocID="{F43A4122-C68F-4743-8CD1-31B0358924E1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62A4FAB1-4549-41FE-A0C7-D1F5C76391DB}" type="pres">
      <dgm:prSet presAssocID="{2DE50851-E631-4B54-9B48-6BC66207E22E}" presName="spacer" presStyleCnt="0"/>
      <dgm:spPr/>
    </dgm:pt>
    <dgm:pt modelId="{BBFE1274-B434-4685-854D-FCEE41E3D27E}" type="pres">
      <dgm:prSet presAssocID="{A939CF9A-ABE0-4693-A817-DE94CE77FF9C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32F18FFA-10F8-4FE7-9DA6-BECAD4BD7425}" type="pres">
      <dgm:prSet presAssocID="{4A687DFD-ADDD-4494-9AB2-1C2B95980946}" presName="spacer" presStyleCnt="0"/>
      <dgm:spPr/>
    </dgm:pt>
    <dgm:pt modelId="{CE987C46-0A66-49AC-BE0D-7A5B29B7EF21}" type="pres">
      <dgm:prSet presAssocID="{C2A18970-0348-44BE-B171-24B34534D72D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5FC9DD79-7EA0-48C7-8790-9307B131C2F1}" type="pres">
      <dgm:prSet presAssocID="{EDAF85D7-604D-4453-B324-07F4216EBA63}" presName="spacer" presStyleCnt="0"/>
      <dgm:spPr/>
    </dgm:pt>
    <dgm:pt modelId="{BF732200-B984-46AC-9C92-674D66BDD59D}" type="pres">
      <dgm:prSet presAssocID="{E5C30F5E-E1CE-4591-BC58-4A726179A3B4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DD9BB1B5-0030-4542-BA9B-BE16F3D60D48}" type="pres">
      <dgm:prSet presAssocID="{15B67F35-6166-407D-BC43-E3E72259D5CF}" presName="spacer" presStyleCnt="0"/>
      <dgm:spPr/>
    </dgm:pt>
    <dgm:pt modelId="{0D346044-8F12-4A4F-99EE-48825DD9F6B9}" type="pres">
      <dgm:prSet presAssocID="{AF15F10E-1BF9-485A-A45A-E07F48855F6A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5B2F2A56-6C9A-43BD-8DE4-8100F77D95EE}" type="pres">
      <dgm:prSet presAssocID="{91F1F4C5-037F-4470-AA3E-089B0DBA4A3F}" presName="spacer" presStyleCnt="0"/>
      <dgm:spPr/>
    </dgm:pt>
    <dgm:pt modelId="{474C2E35-8E44-4E33-9652-3EBB92E729A2}" type="pres">
      <dgm:prSet presAssocID="{749FAEE7-3690-4378-97E4-D3057079716A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ACA43819-9F25-4965-BC23-036E51D077A4}" type="pres">
      <dgm:prSet presAssocID="{E64DD989-6D03-4DE8-A4FC-EFA5473DB36D}" presName="spacer" presStyleCnt="0"/>
      <dgm:spPr/>
    </dgm:pt>
    <dgm:pt modelId="{55F2E139-B5AE-4B3D-8A90-1C396892959A}" type="pres">
      <dgm:prSet presAssocID="{A8F26BA8-8CC2-4910-AEE6-A2E8138AD15F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53479A19-3711-433C-8C23-CA23F2383CE0}" type="presOf" srcId="{C2A18970-0348-44BE-B171-24B34534D72D}" destId="{CE987C46-0A66-49AC-BE0D-7A5B29B7EF21}" srcOrd="0" destOrd="0" presId="urn:microsoft.com/office/officeart/2005/8/layout/vList2"/>
    <dgm:cxn modelId="{B13CC21B-0FF3-481D-8812-4EF2A242ED36}" srcId="{A05E461F-45C8-46CB-9EA1-9C7E924ED649}" destId="{A8F26BA8-8CC2-4910-AEE6-A2E8138AD15F}" srcOrd="9" destOrd="0" parTransId="{DCD943A1-BE09-4AAE-8F8E-CA8C3DDD4958}" sibTransId="{352D3A03-6D72-41E0-835F-875F6F11BDA9}"/>
    <dgm:cxn modelId="{5CF9D11B-7B7D-4BFB-8686-7BD62D23C5FF}" srcId="{A05E461F-45C8-46CB-9EA1-9C7E924ED649}" destId="{AF15F10E-1BF9-485A-A45A-E07F48855F6A}" srcOrd="7" destOrd="0" parTransId="{9DB8857F-279E-4316-8815-59527F665864}" sibTransId="{91F1F4C5-037F-4470-AA3E-089B0DBA4A3F}"/>
    <dgm:cxn modelId="{E873C030-54F6-4302-9E28-FF7800415FFF}" type="presOf" srcId="{A939CF9A-ABE0-4693-A817-DE94CE77FF9C}" destId="{BBFE1274-B434-4685-854D-FCEE41E3D27E}" srcOrd="0" destOrd="0" presId="urn:microsoft.com/office/officeart/2005/8/layout/vList2"/>
    <dgm:cxn modelId="{CA2CF834-302B-4506-9A35-E736C542EE36}" type="presOf" srcId="{F43A4122-C68F-4743-8CD1-31B0358924E1}" destId="{AB42A6DB-B8C8-4389-9D51-5A51B59E91AE}" srcOrd="0" destOrd="0" presId="urn:microsoft.com/office/officeart/2005/8/layout/vList2"/>
    <dgm:cxn modelId="{D7EFDB3A-EA7C-4CEA-BFA6-90AE5FABD8E1}" type="presOf" srcId="{9129FD86-07D5-42D0-84ED-94B670E539A2}" destId="{72DB7C79-B560-459A-9392-6C4804EB1519}" srcOrd="0" destOrd="0" presId="urn:microsoft.com/office/officeart/2005/8/layout/vList2"/>
    <dgm:cxn modelId="{6451175D-2C0C-4C22-86A0-91A806D82867}" srcId="{A05E461F-45C8-46CB-9EA1-9C7E924ED649}" destId="{F43A4122-C68F-4743-8CD1-31B0358924E1}" srcOrd="3" destOrd="0" parTransId="{E3DDD135-401A-48A7-A9CC-8AAAD5B9F578}" sibTransId="{2DE50851-E631-4B54-9B48-6BC66207E22E}"/>
    <dgm:cxn modelId="{F38D3141-18E1-4986-BC8C-EAD5B90EE919}" type="presOf" srcId="{7FA3F448-CC9D-4B3A-9CB6-3D7F45F7F71A}" destId="{6868DF67-FB39-4ED8-AA0E-7137A826B433}" srcOrd="0" destOrd="0" presId="urn:microsoft.com/office/officeart/2005/8/layout/vList2"/>
    <dgm:cxn modelId="{53C63261-A072-41C6-BA3A-7445AB45F830}" srcId="{A05E461F-45C8-46CB-9EA1-9C7E924ED649}" destId="{47F9E7EC-49EF-4FC9-8DF5-A69C9CEE91C4}" srcOrd="1" destOrd="0" parTransId="{1EEAB442-52A4-413E-B8FB-212AD2E1C111}" sibTransId="{16964C45-87BA-44A1-B8A8-DE1F90947CBA}"/>
    <dgm:cxn modelId="{04E72E66-F044-4F1E-8911-44DB5BF515D4}" type="presOf" srcId="{47F9E7EC-49EF-4FC9-8DF5-A69C9CEE91C4}" destId="{03A21BFF-92BD-4B17-B50E-71696965ACC4}" srcOrd="0" destOrd="0" presId="urn:microsoft.com/office/officeart/2005/8/layout/vList2"/>
    <dgm:cxn modelId="{B0E9DB46-5034-4DA1-974E-092C0E44076B}" srcId="{A05E461F-45C8-46CB-9EA1-9C7E924ED649}" destId="{7FA3F448-CC9D-4B3A-9CB6-3D7F45F7F71A}" srcOrd="0" destOrd="0" parTransId="{1B683531-5F29-491B-8108-BA1AC21F71AC}" sibTransId="{039FDD34-A790-42B7-AA45-E4DBFF7CB53E}"/>
    <dgm:cxn modelId="{96440968-D6FB-490F-9D02-60E839BCD1D5}" srcId="{A05E461F-45C8-46CB-9EA1-9C7E924ED649}" destId="{9129FD86-07D5-42D0-84ED-94B670E539A2}" srcOrd="2" destOrd="0" parTransId="{24A739BB-57BF-445B-AE63-117339DD3E5C}" sibTransId="{44A44E58-9EEF-4D74-B1A6-95405B779667}"/>
    <dgm:cxn modelId="{EE9A974C-D50C-4DEC-A53A-3E5FCF22408A}" type="presOf" srcId="{AF15F10E-1BF9-485A-A45A-E07F48855F6A}" destId="{0D346044-8F12-4A4F-99EE-48825DD9F6B9}" srcOrd="0" destOrd="0" presId="urn:microsoft.com/office/officeart/2005/8/layout/vList2"/>
    <dgm:cxn modelId="{B39F7F70-4555-48C7-84FF-B2E4F647ECC9}" srcId="{A05E461F-45C8-46CB-9EA1-9C7E924ED649}" destId="{C2A18970-0348-44BE-B171-24B34534D72D}" srcOrd="5" destOrd="0" parTransId="{F191729E-86FD-4DA2-B8EA-2ECA34A2D1AB}" sibTransId="{EDAF85D7-604D-4453-B324-07F4216EBA63}"/>
    <dgm:cxn modelId="{5EEA8574-2500-46A3-B10E-A385CDEA1F33}" type="presOf" srcId="{A8F26BA8-8CC2-4910-AEE6-A2E8138AD15F}" destId="{55F2E139-B5AE-4B3D-8A90-1C396892959A}" srcOrd="0" destOrd="0" presId="urn:microsoft.com/office/officeart/2005/8/layout/vList2"/>
    <dgm:cxn modelId="{114C9F7E-867B-4644-93E3-A99745944AEE}" type="presOf" srcId="{A05E461F-45C8-46CB-9EA1-9C7E924ED649}" destId="{700E7A7B-2952-4095-A185-D1EFA8C2CEC4}" srcOrd="0" destOrd="0" presId="urn:microsoft.com/office/officeart/2005/8/layout/vList2"/>
    <dgm:cxn modelId="{53E1D380-19DE-4314-AA9B-8ABEA7CE5B16}" type="presOf" srcId="{749FAEE7-3690-4378-97E4-D3057079716A}" destId="{474C2E35-8E44-4E33-9652-3EBB92E729A2}" srcOrd="0" destOrd="0" presId="urn:microsoft.com/office/officeart/2005/8/layout/vList2"/>
    <dgm:cxn modelId="{8D97A28E-65B2-4EC9-9BAB-78E6CE0FAF11}" srcId="{A05E461F-45C8-46CB-9EA1-9C7E924ED649}" destId="{A939CF9A-ABE0-4693-A817-DE94CE77FF9C}" srcOrd="4" destOrd="0" parTransId="{33625A2D-DCED-4FC9-B964-FB478C43BB99}" sibTransId="{4A687DFD-ADDD-4494-9AB2-1C2B95980946}"/>
    <dgm:cxn modelId="{059FD4DC-5CC5-4456-AF91-5BB357E4D833}" srcId="{A05E461F-45C8-46CB-9EA1-9C7E924ED649}" destId="{E5C30F5E-E1CE-4591-BC58-4A726179A3B4}" srcOrd="6" destOrd="0" parTransId="{559EADD8-F8C0-448B-B801-D2B957A43F59}" sibTransId="{15B67F35-6166-407D-BC43-E3E72259D5CF}"/>
    <dgm:cxn modelId="{73CE23EC-A2B2-4141-B658-E7A2E72B412E}" type="presOf" srcId="{E5C30F5E-E1CE-4591-BC58-4A726179A3B4}" destId="{BF732200-B984-46AC-9C92-674D66BDD59D}" srcOrd="0" destOrd="0" presId="urn:microsoft.com/office/officeart/2005/8/layout/vList2"/>
    <dgm:cxn modelId="{622022EE-5C48-4C3C-BCC1-E3522F5930E3}" srcId="{A05E461F-45C8-46CB-9EA1-9C7E924ED649}" destId="{749FAEE7-3690-4378-97E4-D3057079716A}" srcOrd="8" destOrd="0" parTransId="{6017C040-AF8D-45BB-8356-11DF579D9DA2}" sibTransId="{E64DD989-6D03-4DE8-A4FC-EFA5473DB36D}"/>
    <dgm:cxn modelId="{A3BA4A3E-4147-40C8-9683-CDAA369EB093}" type="presParOf" srcId="{700E7A7B-2952-4095-A185-D1EFA8C2CEC4}" destId="{6868DF67-FB39-4ED8-AA0E-7137A826B433}" srcOrd="0" destOrd="0" presId="urn:microsoft.com/office/officeart/2005/8/layout/vList2"/>
    <dgm:cxn modelId="{38158FF3-99F4-4277-B210-DB2C770CF86C}" type="presParOf" srcId="{700E7A7B-2952-4095-A185-D1EFA8C2CEC4}" destId="{45B3A20F-6442-4F8A-B56C-BD3B3916EA7C}" srcOrd="1" destOrd="0" presId="urn:microsoft.com/office/officeart/2005/8/layout/vList2"/>
    <dgm:cxn modelId="{D61F707E-4470-41E0-BE1B-912F36D4881F}" type="presParOf" srcId="{700E7A7B-2952-4095-A185-D1EFA8C2CEC4}" destId="{03A21BFF-92BD-4B17-B50E-71696965ACC4}" srcOrd="2" destOrd="0" presId="urn:microsoft.com/office/officeart/2005/8/layout/vList2"/>
    <dgm:cxn modelId="{5E166AB1-BCF4-4EFE-968F-B7FEC6D97076}" type="presParOf" srcId="{700E7A7B-2952-4095-A185-D1EFA8C2CEC4}" destId="{0980F7AD-B39A-4318-9799-18DA40D45657}" srcOrd="3" destOrd="0" presId="urn:microsoft.com/office/officeart/2005/8/layout/vList2"/>
    <dgm:cxn modelId="{8293A52A-DBF0-4CD3-BAE4-70C131FA9B8B}" type="presParOf" srcId="{700E7A7B-2952-4095-A185-D1EFA8C2CEC4}" destId="{72DB7C79-B560-459A-9392-6C4804EB1519}" srcOrd="4" destOrd="0" presId="urn:microsoft.com/office/officeart/2005/8/layout/vList2"/>
    <dgm:cxn modelId="{39B870AF-8C8D-418C-BB20-444ADEB77660}" type="presParOf" srcId="{700E7A7B-2952-4095-A185-D1EFA8C2CEC4}" destId="{9123E342-819D-45B5-9EB6-11DD7D27B008}" srcOrd="5" destOrd="0" presId="urn:microsoft.com/office/officeart/2005/8/layout/vList2"/>
    <dgm:cxn modelId="{B2473602-86C5-4344-A61C-4138281C0B68}" type="presParOf" srcId="{700E7A7B-2952-4095-A185-D1EFA8C2CEC4}" destId="{AB42A6DB-B8C8-4389-9D51-5A51B59E91AE}" srcOrd="6" destOrd="0" presId="urn:microsoft.com/office/officeart/2005/8/layout/vList2"/>
    <dgm:cxn modelId="{67D5E626-70E9-4AAD-86DA-1BBD28B24A27}" type="presParOf" srcId="{700E7A7B-2952-4095-A185-D1EFA8C2CEC4}" destId="{62A4FAB1-4549-41FE-A0C7-D1F5C76391DB}" srcOrd="7" destOrd="0" presId="urn:microsoft.com/office/officeart/2005/8/layout/vList2"/>
    <dgm:cxn modelId="{840056EA-3738-42E2-BEFA-EABB05B997DC}" type="presParOf" srcId="{700E7A7B-2952-4095-A185-D1EFA8C2CEC4}" destId="{BBFE1274-B434-4685-854D-FCEE41E3D27E}" srcOrd="8" destOrd="0" presId="urn:microsoft.com/office/officeart/2005/8/layout/vList2"/>
    <dgm:cxn modelId="{536E3B8F-3FF7-4EDF-8F99-5C406451F5A4}" type="presParOf" srcId="{700E7A7B-2952-4095-A185-D1EFA8C2CEC4}" destId="{32F18FFA-10F8-4FE7-9DA6-BECAD4BD7425}" srcOrd="9" destOrd="0" presId="urn:microsoft.com/office/officeart/2005/8/layout/vList2"/>
    <dgm:cxn modelId="{71E3053D-9C08-486C-8632-FB7058276062}" type="presParOf" srcId="{700E7A7B-2952-4095-A185-D1EFA8C2CEC4}" destId="{CE987C46-0A66-49AC-BE0D-7A5B29B7EF21}" srcOrd="10" destOrd="0" presId="urn:microsoft.com/office/officeart/2005/8/layout/vList2"/>
    <dgm:cxn modelId="{4A08047B-5BC2-4661-9A3A-F67B50106049}" type="presParOf" srcId="{700E7A7B-2952-4095-A185-D1EFA8C2CEC4}" destId="{5FC9DD79-7EA0-48C7-8790-9307B131C2F1}" srcOrd="11" destOrd="0" presId="urn:microsoft.com/office/officeart/2005/8/layout/vList2"/>
    <dgm:cxn modelId="{DE55D5F4-AD81-401C-A304-BBB7ABD087F1}" type="presParOf" srcId="{700E7A7B-2952-4095-A185-D1EFA8C2CEC4}" destId="{BF732200-B984-46AC-9C92-674D66BDD59D}" srcOrd="12" destOrd="0" presId="urn:microsoft.com/office/officeart/2005/8/layout/vList2"/>
    <dgm:cxn modelId="{21DF98CD-310A-40CB-BFD0-23EF6B83A501}" type="presParOf" srcId="{700E7A7B-2952-4095-A185-D1EFA8C2CEC4}" destId="{DD9BB1B5-0030-4542-BA9B-BE16F3D60D48}" srcOrd="13" destOrd="0" presId="urn:microsoft.com/office/officeart/2005/8/layout/vList2"/>
    <dgm:cxn modelId="{E531DBEF-2725-4BBC-AAE9-834E8E3EEDE6}" type="presParOf" srcId="{700E7A7B-2952-4095-A185-D1EFA8C2CEC4}" destId="{0D346044-8F12-4A4F-99EE-48825DD9F6B9}" srcOrd="14" destOrd="0" presId="urn:microsoft.com/office/officeart/2005/8/layout/vList2"/>
    <dgm:cxn modelId="{CA5F4D5C-442D-4D73-AF1C-CF0E9B23D3CE}" type="presParOf" srcId="{700E7A7B-2952-4095-A185-D1EFA8C2CEC4}" destId="{5B2F2A56-6C9A-43BD-8DE4-8100F77D95EE}" srcOrd="15" destOrd="0" presId="urn:microsoft.com/office/officeart/2005/8/layout/vList2"/>
    <dgm:cxn modelId="{8091F388-F7E1-4375-9596-EA35CB148481}" type="presParOf" srcId="{700E7A7B-2952-4095-A185-D1EFA8C2CEC4}" destId="{474C2E35-8E44-4E33-9652-3EBB92E729A2}" srcOrd="16" destOrd="0" presId="urn:microsoft.com/office/officeart/2005/8/layout/vList2"/>
    <dgm:cxn modelId="{538446A2-3599-4FED-B212-B96625083205}" type="presParOf" srcId="{700E7A7B-2952-4095-A185-D1EFA8C2CEC4}" destId="{ACA43819-9F25-4965-BC23-036E51D077A4}" srcOrd="17" destOrd="0" presId="urn:microsoft.com/office/officeart/2005/8/layout/vList2"/>
    <dgm:cxn modelId="{CAC873DE-BD00-4C8C-8882-A9C16E8D14D7}" type="presParOf" srcId="{700E7A7B-2952-4095-A185-D1EFA8C2CEC4}" destId="{55F2E139-B5AE-4B3D-8A90-1C396892959A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60F0418-D9D8-44AC-BEFC-819327320BBB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E3E4E49-2DF6-4CE2-A819-B1097B22379A}">
      <dgm:prSet/>
      <dgm:spPr/>
      <dgm:t>
        <a:bodyPr/>
        <a:lstStyle/>
        <a:p>
          <a:r>
            <a:rPr lang="en-US"/>
            <a:t>User Needs: Meeting all user needs and use cases</a:t>
          </a:r>
        </a:p>
      </dgm:t>
    </dgm:pt>
    <dgm:pt modelId="{EB680470-DC40-4353-BBB5-14F3BB101435}" type="parTrans" cxnId="{FD064292-07AA-4019-A812-5B4C32B55AEE}">
      <dgm:prSet/>
      <dgm:spPr/>
      <dgm:t>
        <a:bodyPr/>
        <a:lstStyle/>
        <a:p>
          <a:endParaRPr lang="en-US"/>
        </a:p>
      </dgm:t>
    </dgm:pt>
    <dgm:pt modelId="{42813D28-B6B7-47A3-9DD3-DFCC95A919D2}" type="sibTrans" cxnId="{FD064292-07AA-4019-A812-5B4C32B55AEE}">
      <dgm:prSet/>
      <dgm:spPr/>
      <dgm:t>
        <a:bodyPr/>
        <a:lstStyle/>
        <a:p>
          <a:endParaRPr lang="en-US"/>
        </a:p>
      </dgm:t>
    </dgm:pt>
    <dgm:pt modelId="{C4A344CA-D315-4522-A86C-A1826E371CC3}">
      <dgm:prSet/>
      <dgm:spPr/>
      <dgm:t>
        <a:bodyPr/>
        <a:lstStyle/>
        <a:p>
          <a:r>
            <a:rPr lang="en-US"/>
            <a:t>Ownership: Who will own the network</a:t>
          </a:r>
        </a:p>
      </dgm:t>
    </dgm:pt>
    <dgm:pt modelId="{D84BAA6B-AF76-4691-86BC-891ECD4A9D07}" type="parTrans" cxnId="{DA36FFEA-6820-4B8B-B351-CE48394E988A}">
      <dgm:prSet/>
      <dgm:spPr/>
      <dgm:t>
        <a:bodyPr/>
        <a:lstStyle/>
        <a:p>
          <a:endParaRPr lang="en-US"/>
        </a:p>
      </dgm:t>
    </dgm:pt>
    <dgm:pt modelId="{5436645E-AAC3-48E1-865F-E087F33683CE}" type="sibTrans" cxnId="{DA36FFEA-6820-4B8B-B351-CE48394E988A}">
      <dgm:prSet/>
      <dgm:spPr/>
      <dgm:t>
        <a:bodyPr/>
        <a:lstStyle/>
        <a:p>
          <a:endParaRPr lang="en-US"/>
        </a:p>
      </dgm:t>
    </dgm:pt>
    <dgm:pt modelId="{BAF8D9E8-DAAB-489D-8D48-BA6D038E0B94}">
      <dgm:prSet/>
      <dgm:spPr/>
      <dgm:t>
        <a:bodyPr/>
        <a:lstStyle/>
        <a:p>
          <a:r>
            <a:rPr lang="en-US"/>
            <a:t>Truth in Data: What will be the data sources defined as truth</a:t>
          </a:r>
        </a:p>
      </dgm:t>
    </dgm:pt>
    <dgm:pt modelId="{FE1FF51A-0CD4-4C37-9319-355C7860F8DB}" type="parTrans" cxnId="{8A4190D1-BE81-4634-BE0F-AF6335E9F9A1}">
      <dgm:prSet/>
      <dgm:spPr/>
      <dgm:t>
        <a:bodyPr/>
        <a:lstStyle/>
        <a:p>
          <a:endParaRPr lang="en-US"/>
        </a:p>
      </dgm:t>
    </dgm:pt>
    <dgm:pt modelId="{60BCA3E7-45DD-4225-8010-CABAFEBBFF94}" type="sibTrans" cxnId="{8A4190D1-BE81-4634-BE0F-AF6335E9F9A1}">
      <dgm:prSet/>
      <dgm:spPr/>
      <dgm:t>
        <a:bodyPr/>
        <a:lstStyle/>
        <a:p>
          <a:endParaRPr lang="en-US"/>
        </a:p>
      </dgm:t>
    </dgm:pt>
    <dgm:pt modelId="{3BE1E290-C2F7-4E97-A948-B48B104885B1}">
      <dgm:prSet/>
      <dgm:spPr/>
      <dgm:t>
        <a:bodyPr/>
        <a:lstStyle/>
        <a:p>
          <a:r>
            <a:rPr lang="en-US"/>
            <a:t>Attributes: Establishment of a consistent attribute scheme. Will everyone get on board?</a:t>
          </a:r>
        </a:p>
      </dgm:t>
    </dgm:pt>
    <dgm:pt modelId="{DA4FB7B0-A893-4B08-B217-FB062621C1A2}" type="parTrans" cxnId="{4EB1AE51-3E2C-4089-B630-F42D435AE7B3}">
      <dgm:prSet/>
      <dgm:spPr/>
      <dgm:t>
        <a:bodyPr/>
        <a:lstStyle/>
        <a:p>
          <a:endParaRPr lang="en-US"/>
        </a:p>
      </dgm:t>
    </dgm:pt>
    <dgm:pt modelId="{C787C45C-7522-4E58-A85F-4D5EB88037E0}" type="sibTrans" cxnId="{4EB1AE51-3E2C-4089-B630-F42D435AE7B3}">
      <dgm:prSet/>
      <dgm:spPr/>
      <dgm:t>
        <a:bodyPr/>
        <a:lstStyle/>
        <a:p>
          <a:endParaRPr lang="en-US"/>
        </a:p>
      </dgm:t>
    </dgm:pt>
    <dgm:pt modelId="{432CF294-B503-4C29-AF29-56B4557CA99B}">
      <dgm:prSet/>
      <dgm:spPr/>
      <dgm:t>
        <a:bodyPr/>
        <a:lstStyle/>
        <a:p>
          <a:r>
            <a:rPr lang="en-US"/>
            <a:t>Software Solution: What software can be used to meet the specifications of a common editing environment</a:t>
          </a:r>
        </a:p>
      </dgm:t>
    </dgm:pt>
    <dgm:pt modelId="{241FBBD5-0223-465F-8273-298B15C965BB}" type="parTrans" cxnId="{B168615C-EEDC-4A37-91FD-E014E8517D2F}">
      <dgm:prSet/>
      <dgm:spPr/>
      <dgm:t>
        <a:bodyPr/>
        <a:lstStyle/>
        <a:p>
          <a:endParaRPr lang="en-US"/>
        </a:p>
      </dgm:t>
    </dgm:pt>
    <dgm:pt modelId="{E66E74B9-6990-4629-9032-5595C2AE9BAE}" type="sibTrans" cxnId="{B168615C-EEDC-4A37-91FD-E014E8517D2F}">
      <dgm:prSet/>
      <dgm:spPr/>
      <dgm:t>
        <a:bodyPr/>
        <a:lstStyle/>
        <a:p>
          <a:endParaRPr lang="en-US"/>
        </a:p>
      </dgm:t>
    </dgm:pt>
    <dgm:pt modelId="{4072F40A-2660-4200-96FD-2977CB7E4D85}">
      <dgm:prSet/>
      <dgm:spPr/>
      <dgm:t>
        <a:bodyPr/>
        <a:lstStyle/>
        <a:p>
          <a:r>
            <a:rPr lang="en-US"/>
            <a:t>Resolution: How manage different resolution of models (what links to include)</a:t>
          </a:r>
        </a:p>
      </dgm:t>
    </dgm:pt>
    <dgm:pt modelId="{4AA0A811-1D6C-45FF-BFC8-2982FB7A6266}" type="parTrans" cxnId="{C85C0F01-C0BA-4E9D-8547-B65CFE8F63B6}">
      <dgm:prSet/>
      <dgm:spPr/>
      <dgm:t>
        <a:bodyPr/>
        <a:lstStyle/>
        <a:p>
          <a:endParaRPr lang="en-US"/>
        </a:p>
      </dgm:t>
    </dgm:pt>
    <dgm:pt modelId="{D8BC92FE-9B91-48B6-B880-B50C884AEFC3}" type="sibTrans" cxnId="{C85C0F01-C0BA-4E9D-8547-B65CFE8F63B6}">
      <dgm:prSet/>
      <dgm:spPr/>
      <dgm:t>
        <a:bodyPr/>
        <a:lstStyle/>
        <a:p>
          <a:endParaRPr lang="en-US"/>
        </a:p>
      </dgm:t>
    </dgm:pt>
    <dgm:pt modelId="{5C9C8ED0-0DCA-41DE-871D-6528B90FB58A}">
      <dgm:prSet/>
      <dgm:spPr/>
      <dgm:t>
        <a:bodyPr/>
        <a:lstStyle/>
        <a:p>
          <a:r>
            <a:rPr lang="en-US"/>
            <a:t>Centroid Connectors: will connectors suit multiple model needs</a:t>
          </a:r>
        </a:p>
      </dgm:t>
    </dgm:pt>
    <dgm:pt modelId="{4D339DD8-0360-48BA-A0A3-909689C802AC}" type="parTrans" cxnId="{D79AC9AB-18D0-42E4-94AF-F11A49DA0607}">
      <dgm:prSet/>
      <dgm:spPr/>
      <dgm:t>
        <a:bodyPr/>
        <a:lstStyle/>
        <a:p>
          <a:endParaRPr lang="en-US"/>
        </a:p>
      </dgm:t>
    </dgm:pt>
    <dgm:pt modelId="{6E9E8A9F-9BBF-4F72-9FE4-5A7B51FD2585}" type="sibTrans" cxnId="{D79AC9AB-18D0-42E4-94AF-F11A49DA0607}">
      <dgm:prSet/>
      <dgm:spPr/>
      <dgm:t>
        <a:bodyPr/>
        <a:lstStyle/>
        <a:p>
          <a:endParaRPr lang="en-US"/>
        </a:p>
      </dgm:t>
    </dgm:pt>
    <dgm:pt modelId="{FDCF71DA-A5D9-4F51-96C5-61BFADDF7D1A}">
      <dgm:prSet/>
      <dgm:spPr/>
      <dgm:t>
        <a:bodyPr/>
        <a:lstStyle/>
        <a:p>
          <a:r>
            <a:rPr lang="en-US"/>
            <a:t>Validation Overrides: changes required to support validation are they appropriate to other uses</a:t>
          </a:r>
        </a:p>
      </dgm:t>
    </dgm:pt>
    <dgm:pt modelId="{29DA6C98-6DD8-4A36-BEBB-CC20E3E6F4CE}" type="parTrans" cxnId="{4A8DBEF8-1D66-4FCA-A599-94FE91B5EDDA}">
      <dgm:prSet/>
      <dgm:spPr/>
      <dgm:t>
        <a:bodyPr/>
        <a:lstStyle/>
        <a:p>
          <a:endParaRPr lang="en-US"/>
        </a:p>
      </dgm:t>
    </dgm:pt>
    <dgm:pt modelId="{38E83045-8B35-45F7-ADBC-D9DB467F7DA9}" type="sibTrans" cxnId="{4A8DBEF8-1D66-4FCA-A599-94FE91B5EDDA}">
      <dgm:prSet/>
      <dgm:spPr/>
      <dgm:t>
        <a:bodyPr/>
        <a:lstStyle/>
        <a:p>
          <a:endParaRPr lang="en-US"/>
        </a:p>
      </dgm:t>
    </dgm:pt>
    <dgm:pt modelId="{A22E48F6-7410-4AD4-9438-F1AE67AB2059}">
      <dgm:prSet/>
      <dgm:spPr/>
      <dgm:t>
        <a:bodyPr/>
        <a:lstStyle/>
        <a:p>
          <a:r>
            <a:rPr lang="en-US"/>
            <a:t>Software: what if different agencies diverge in software</a:t>
          </a:r>
        </a:p>
      </dgm:t>
    </dgm:pt>
    <dgm:pt modelId="{518270F5-AC91-4329-9AB4-385A9DB16FC2}" type="parTrans" cxnId="{94DB468E-BFB5-4AB5-8BD8-09BC0B5D9485}">
      <dgm:prSet/>
      <dgm:spPr/>
      <dgm:t>
        <a:bodyPr/>
        <a:lstStyle/>
        <a:p>
          <a:endParaRPr lang="en-US"/>
        </a:p>
      </dgm:t>
    </dgm:pt>
    <dgm:pt modelId="{D5978E98-9BCB-4250-8A3C-3128083C761E}" type="sibTrans" cxnId="{94DB468E-BFB5-4AB5-8BD8-09BC0B5D9485}">
      <dgm:prSet/>
      <dgm:spPr/>
      <dgm:t>
        <a:bodyPr/>
        <a:lstStyle/>
        <a:p>
          <a:endParaRPr lang="en-US"/>
        </a:p>
      </dgm:t>
    </dgm:pt>
    <dgm:pt modelId="{3AFD85B7-E055-4BFC-B865-04E1DC51A910}">
      <dgm:prSet/>
      <dgm:spPr/>
      <dgm:t>
        <a:bodyPr/>
        <a:lstStyle/>
        <a:p>
          <a:r>
            <a:rPr lang="en-US"/>
            <a:t>Unknowns: ??</a:t>
          </a:r>
        </a:p>
      </dgm:t>
    </dgm:pt>
    <dgm:pt modelId="{CD2A51C3-2ADD-4D9E-8E50-94AB085A53ED}" type="parTrans" cxnId="{8E0391B9-DE77-457A-8ED9-3DB48066D0AB}">
      <dgm:prSet/>
      <dgm:spPr/>
      <dgm:t>
        <a:bodyPr/>
        <a:lstStyle/>
        <a:p>
          <a:endParaRPr lang="en-US"/>
        </a:p>
      </dgm:t>
    </dgm:pt>
    <dgm:pt modelId="{EB159599-FC9E-4FB7-A3C6-C5CB07CB3392}" type="sibTrans" cxnId="{8E0391B9-DE77-457A-8ED9-3DB48066D0AB}">
      <dgm:prSet/>
      <dgm:spPr/>
      <dgm:t>
        <a:bodyPr/>
        <a:lstStyle/>
        <a:p>
          <a:endParaRPr lang="en-US"/>
        </a:p>
      </dgm:t>
    </dgm:pt>
    <dgm:pt modelId="{C5AD9DAC-8E27-4DEA-82D4-207F377791D9}" type="pres">
      <dgm:prSet presAssocID="{F60F0418-D9D8-44AC-BEFC-819327320BBB}" presName="linear" presStyleCnt="0">
        <dgm:presLayoutVars>
          <dgm:animLvl val="lvl"/>
          <dgm:resizeHandles val="exact"/>
        </dgm:presLayoutVars>
      </dgm:prSet>
      <dgm:spPr/>
    </dgm:pt>
    <dgm:pt modelId="{28DB9D61-B2B6-49D3-A671-FD2B8254A9E2}" type="pres">
      <dgm:prSet presAssocID="{FE3E4E49-2DF6-4CE2-A819-B1097B22379A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7BE83FD6-1760-490E-911A-4C3991987D01}" type="pres">
      <dgm:prSet presAssocID="{42813D28-B6B7-47A3-9DD3-DFCC95A919D2}" presName="spacer" presStyleCnt="0"/>
      <dgm:spPr/>
    </dgm:pt>
    <dgm:pt modelId="{8956EB9E-A9BF-4DCD-B3E2-02CA1CC2619C}" type="pres">
      <dgm:prSet presAssocID="{C4A344CA-D315-4522-A86C-A1826E371CC3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0C2790A1-7DCE-4C17-AC4D-166E406462C0}" type="pres">
      <dgm:prSet presAssocID="{5436645E-AAC3-48E1-865F-E087F33683CE}" presName="spacer" presStyleCnt="0"/>
      <dgm:spPr/>
    </dgm:pt>
    <dgm:pt modelId="{CA3B8C57-D3B6-44F2-9983-FD86DCCADC01}" type="pres">
      <dgm:prSet presAssocID="{BAF8D9E8-DAAB-489D-8D48-BA6D038E0B94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31D63A2B-3DBA-42D9-9293-A47E20ECDE5C}" type="pres">
      <dgm:prSet presAssocID="{60BCA3E7-45DD-4225-8010-CABAFEBBFF94}" presName="spacer" presStyleCnt="0"/>
      <dgm:spPr/>
    </dgm:pt>
    <dgm:pt modelId="{2C6A3756-371A-459F-90F0-5A57331608DB}" type="pres">
      <dgm:prSet presAssocID="{3BE1E290-C2F7-4E97-A948-B48B104885B1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EF678F66-D995-4EC8-9F31-9C9B130CCDD0}" type="pres">
      <dgm:prSet presAssocID="{C787C45C-7522-4E58-A85F-4D5EB88037E0}" presName="spacer" presStyleCnt="0"/>
      <dgm:spPr/>
    </dgm:pt>
    <dgm:pt modelId="{34D5FBC5-C8F9-4CCD-AC68-5F929AB3DC1A}" type="pres">
      <dgm:prSet presAssocID="{432CF294-B503-4C29-AF29-56B4557CA99B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D5CF1F24-90F7-4303-8DBD-BCD93871AA3B}" type="pres">
      <dgm:prSet presAssocID="{E66E74B9-6990-4629-9032-5595C2AE9BAE}" presName="spacer" presStyleCnt="0"/>
      <dgm:spPr/>
    </dgm:pt>
    <dgm:pt modelId="{769AF5B2-64A7-4320-9E61-1DCEFF72C27D}" type="pres">
      <dgm:prSet presAssocID="{4072F40A-2660-4200-96FD-2977CB7E4D85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12E9C7E7-DC25-4D15-98DE-9EBC95493F1F}" type="pres">
      <dgm:prSet presAssocID="{D8BC92FE-9B91-48B6-B880-B50C884AEFC3}" presName="spacer" presStyleCnt="0"/>
      <dgm:spPr/>
    </dgm:pt>
    <dgm:pt modelId="{B8B83361-3CE6-4233-89EA-54E03EAF2DC6}" type="pres">
      <dgm:prSet presAssocID="{5C9C8ED0-0DCA-41DE-871D-6528B90FB58A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98FC5DD4-E708-43FB-BF5A-6D7234D12492}" type="pres">
      <dgm:prSet presAssocID="{6E9E8A9F-9BBF-4F72-9FE4-5A7B51FD2585}" presName="spacer" presStyleCnt="0"/>
      <dgm:spPr/>
    </dgm:pt>
    <dgm:pt modelId="{10E498EA-6D0A-48BF-B95F-F521E137B600}" type="pres">
      <dgm:prSet presAssocID="{FDCF71DA-A5D9-4F51-96C5-61BFADDF7D1A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9D02695B-FBC1-40B8-80F1-9C7876C5D25B}" type="pres">
      <dgm:prSet presAssocID="{38E83045-8B35-45F7-ADBC-D9DB467F7DA9}" presName="spacer" presStyleCnt="0"/>
      <dgm:spPr/>
    </dgm:pt>
    <dgm:pt modelId="{9DBA0852-F352-4E09-BAFE-AC46D9591F63}" type="pres">
      <dgm:prSet presAssocID="{A22E48F6-7410-4AD4-9438-F1AE67AB2059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F7C1F234-9A97-4439-8DA5-9541C0B8C294}" type="pres">
      <dgm:prSet presAssocID="{D5978E98-9BCB-4250-8A3C-3128083C761E}" presName="spacer" presStyleCnt="0"/>
      <dgm:spPr/>
    </dgm:pt>
    <dgm:pt modelId="{0D6E6CEB-2459-4C67-A3F8-E9D1D35A9601}" type="pres">
      <dgm:prSet presAssocID="{3AFD85B7-E055-4BFC-B865-04E1DC51A910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C85C0F01-C0BA-4E9D-8547-B65CFE8F63B6}" srcId="{F60F0418-D9D8-44AC-BEFC-819327320BBB}" destId="{4072F40A-2660-4200-96FD-2977CB7E4D85}" srcOrd="5" destOrd="0" parTransId="{4AA0A811-1D6C-45FF-BFC8-2982FB7A6266}" sibTransId="{D8BC92FE-9B91-48B6-B880-B50C884AEFC3}"/>
    <dgm:cxn modelId="{5011EF5B-BEC0-4029-9F9F-8288EA6526CE}" type="presOf" srcId="{3AFD85B7-E055-4BFC-B865-04E1DC51A910}" destId="{0D6E6CEB-2459-4C67-A3F8-E9D1D35A9601}" srcOrd="0" destOrd="0" presId="urn:microsoft.com/office/officeart/2005/8/layout/vList2"/>
    <dgm:cxn modelId="{B168615C-EEDC-4A37-91FD-E014E8517D2F}" srcId="{F60F0418-D9D8-44AC-BEFC-819327320BBB}" destId="{432CF294-B503-4C29-AF29-56B4557CA99B}" srcOrd="4" destOrd="0" parTransId="{241FBBD5-0223-465F-8273-298B15C965BB}" sibTransId="{E66E74B9-6990-4629-9032-5595C2AE9BAE}"/>
    <dgm:cxn modelId="{5CDD5649-A9D6-444C-B430-5FC753E915BB}" type="presOf" srcId="{FDCF71DA-A5D9-4F51-96C5-61BFADDF7D1A}" destId="{10E498EA-6D0A-48BF-B95F-F521E137B600}" srcOrd="0" destOrd="0" presId="urn:microsoft.com/office/officeart/2005/8/layout/vList2"/>
    <dgm:cxn modelId="{29D4C46A-79F4-4058-88BA-CE7C291D22EB}" type="presOf" srcId="{A22E48F6-7410-4AD4-9438-F1AE67AB2059}" destId="{9DBA0852-F352-4E09-BAFE-AC46D9591F63}" srcOrd="0" destOrd="0" presId="urn:microsoft.com/office/officeart/2005/8/layout/vList2"/>
    <dgm:cxn modelId="{4EB1AE51-3E2C-4089-B630-F42D435AE7B3}" srcId="{F60F0418-D9D8-44AC-BEFC-819327320BBB}" destId="{3BE1E290-C2F7-4E97-A948-B48B104885B1}" srcOrd="3" destOrd="0" parTransId="{DA4FB7B0-A893-4B08-B217-FB062621C1A2}" sibTransId="{C787C45C-7522-4E58-A85F-4D5EB88037E0}"/>
    <dgm:cxn modelId="{6893C351-E46B-40BE-A12E-B83B0EDE4395}" type="presOf" srcId="{C4A344CA-D315-4522-A86C-A1826E371CC3}" destId="{8956EB9E-A9BF-4DCD-B3E2-02CA1CC2619C}" srcOrd="0" destOrd="0" presId="urn:microsoft.com/office/officeart/2005/8/layout/vList2"/>
    <dgm:cxn modelId="{446A5B72-ACFB-4D61-A39C-695FBEE4F605}" type="presOf" srcId="{432CF294-B503-4C29-AF29-56B4557CA99B}" destId="{34D5FBC5-C8F9-4CCD-AC68-5F929AB3DC1A}" srcOrd="0" destOrd="0" presId="urn:microsoft.com/office/officeart/2005/8/layout/vList2"/>
    <dgm:cxn modelId="{CABA6888-8233-440D-8688-90D34D014184}" type="presOf" srcId="{3BE1E290-C2F7-4E97-A948-B48B104885B1}" destId="{2C6A3756-371A-459F-90F0-5A57331608DB}" srcOrd="0" destOrd="0" presId="urn:microsoft.com/office/officeart/2005/8/layout/vList2"/>
    <dgm:cxn modelId="{94DB468E-BFB5-4AB5-8BD8-09BC0B5D9485}" srcId="{F60F0418-D9D8-44AC-BEFC-819327320BBB}" destId="{A22E48F6-7410-4AD4-9438-F1AE67AB2059}" srcOrd="8" destOrd="0" parTransId="{518270F5-AC91-4329-9AB4-385A9DB16FC2}" sibTransId="{D5978E98-9BCB-4250-8A3C-3128083C761E}"/>
    <dgm:cxn modelId="{FD064292-07AA-4019-A812-5B4C32B55AEE}" srcId="{F60F0418-D9D8-44AC-BEFC-819327320BBB}" destId="{FE3E4E49-2DF6-4CE2-A819-B1097B22379A}" srcOrd="0" destOrd="0" parTransId="{EB680470-DC40-4353-BBB5-14F3BB101435}" sibTransId="{42813D28-B6B7-47A3-9DD3-DFCC95A919D2}"/>
    <dgm:cxn modelId="{8607A5A0-D99F-4F27-8C1C-1B1C145CA0B1}" type="presOf" srcId="{FE3E4E49-2DF6-4CE2-A819-B1097B22379A}" destId="{28DB9D61-B2B6-49D3-A671-FD2B8254A9E2}" srcOrd="0" destOrd="0" presId="urn:microsoft.com/office/officeart/2005/8/layout/vList2"/>
    <dgm:cxn modelId="{D79AC9AB-18D0-42E4-94AF-F11A49DA0607}" srcId="{F60F0418-D9D8-44AC-BEFC-819327320BBB}" destId="{5C9C8ED0-0DCA-41DE-871D-6528B90FB58A}" srcOrd="6" destOrd="0" parTransId="{4D339DD8-0360-48BA-A0A3-909689C802AC}" sibTransId="{6E9E8A9F-9BBF-4F72-9FE4-5A7B51FD2585}"/>
    <dgm:cxn modelId="{2FA97BB0-597E-4841-82E0-0FFA748985AB}" type="presOf" srcId="{4072F40A-2660-4200-96FD-2977CB7E4D85}" destId="{769AF5B2-64A7-4320-9E61-1DCEFF72C27D}" srcOrd="0" destOrd="0" presId="urn:microsoft.com/office/officeart/2005/8/layout/vList2"/>
    <dgm:cxn modelId="{8E0391B9-DE77-457A-8ED9-3DB48066D0AB}" srcId="{F60F0418-D9D8-44AC-BEFC-819327320BBB}" destId="{3AFD85B7-E055-4BFC-B865-04E1DC51A910}" srcOrd="9" destOrd="0" parTransId="{CD2A51C3-2ADD-4D9E-8E50-94AB085A53ED}" sibTransId="{EB159599-FC9E-4FB7-A3C6-C5CB07CB3392}"/>
    <dgm:cxn modelId="{162C8FC7-AD4C-4966-8C20-5556A4930A26}" type="presOf" srcId="{BAF8D9E8-DAAB-489D-8D48-BA6D038E0B94}" destId="{CA3B8C57-D3B6-44F2-9983-FD86DCCADC01}" srcOrd="0" destOrd="0" presId="urn:microsoft.com/office/officeart/2005/8/layout/vList2"/>
    <dgm:cxn modelId="{B72E71CF-C27C-4EAA-B0D2-D7A06157E9F0}" type="presOf" srcId="{F60F0418-D9D8-44AC-BEFC-819327320BBB}" destId="{C5AD9DAC-8E27-4DEA-82D4-207F377791D9}" srcOrd="0" destOrd="0" presId="urn:microsoft.com/office/officeart/2005/8/layout/vList2"/>
    <dgm:cxn modelId="{8A4190D1-BE81-4634-BE0F-AF6335E9F9A1}" srcId="{F60F0418-D9D8-44AC-BEFC-819327320BBB}" destId="{BAF8D9E8-DAAB-489D-8D48-BA6D038E0B94}" srcOrd="2" destOrd="0" parTransId="{FE1FF51A-0CD4-4C37-9319-355C7860F8DB}" sibTransId="{60BCA3E7-45DD-4225-8010-CABAFEBBFF94}"/>
    <dgm:cxn modelId="{A6F505D3-DAD7-42CB-9528-E3C1799C30B8}" type="presOf" srcId="{5C9C8ED0-0DCA-41DE-871D-6528B90FB58A}" destId="{B8B83361-3CE6-4233-89EA-54E03EAF2DC6}" srcOrd="0" destOrd="0" presId="urn:microsoft.com/office/officeart/2005/8/layout/vList2"/>
    <dgm:cxn modelId="{DA36FFEA-6820-4B8B-B351-CE48394E988A}" srcId="{F60F0418-D9D8-44AC-BEFC-819327320BBB}" destId="{C4A344CA-D315-4522-A86C-A1826E371CC3}" srcOrd="1" destOrd="0" parTransId="{D84BAA6B-AF76-4691-86BC-891ECD4A9D07}" sibTransId="{5436645E-AAC3-48E1-865F-E087F33683CE}"/>
    <dgm:cxn modelId="{4A8DBEF8-1D66-4FCA-A599-94FE91B5EDDA}" srcId="{F60F0418-D9D8-44AC-BEFC-819327320BBB}" destId="{FDCF71DA-A5D9-4F51-96C5-61BFADDF7D1A}" srcOrd="7" destOrd="0" parTransId="{29DA6C98-6DD8-4A36-BEBB-CC20E3E6F4CE}" sibTransId="{38E83045-8B35-45F7-ADBC-D9DB467F7DA9}"/>
    <dgm:cxn modelId="{DD993C5A-7222-4176-B3E2-1C122D37812C}" type="presParOf" srcId="{C5AD9DAC-8E27-4DEA-82D4-207F377791D9}" destId="{28DB9D61-B2B6-49D3-A671-FD2B8254A9E2}" srcOrd="0" destOrd="0" presId="urn:microsoft.com/office/officeart/2005/8/layout/vList2"/>
    <dgm:cxn modelId="{1CE9FF5F-ECC9-470B-B196-B020C6370991}" type="presParOf" srcId="{C5AD9DAC-8E27-4DEA-82D4-207F377791D9}" destId="{7BE83FD6-1760-490E-911A-4C3991987D01}" srcOrd="1" destOrd="0" presId="urn:microsoft.com/office/officeart/2005/8/layout/vList2"/>
    <dgm:cxn modelId="{8AC2540B-BE0A-45CD-9234-9A713F320149}" type="presParOf" srcId="{C5AD9DAC-8E27-4DEA-82D4-207F377791D9}" destId="{8956EB9E-A9BF-4DCD-B3E2-02CA1CC2619C}" srcOrd="2" destOrd="0" presId="urn:microsoft.com/office/officeart/2005/8/layout/vList2"/>
    <dgm:cxn modelId="{4DB06F0D-D1D7-4A36-B7DB-0DA27BD36E21}" type="presParOf" srcId="{C5AD9DAC-8E27-4DEA-82D4-207F377791D9}" destId="{0C2790A1-7DCE-4C17-AC4D-166E406462C0}" srcOrd="3" destOrd="0" presId="urn:microsoft.com/office/officeart/2005/8/layout/vList2"/>
    <dgm:cxn modelId="{5F8C9CB0-92B9-46CE-82AF-1C09A25B8DF9}" type="presParOf" srcId="{C5AD9DAC-8E27-4DEA-82D4-207F377791D9}" destId="{CA3B8C57-D3B6-44F2-9983-FD86DCCADC01}" srcOrd="4" destOrd="0" presId="urn:microsoft.com/office/officeart/2005/8/layout/vList2"/>
    <dgm:cxn modelId="{BC5444CF-6979-4C8E-99C3-ED8549CC2124}" type="presParOf" srcId="{C5AD9DAC-8E27-4DEA-82D4-207F377791D9}" destId="{31D63A2B-3DBA-42D9-9293-A47E20ECDE5C}" srcOrd="5" destOrd="0" presId="urn:microsoft.com/office/officeart/2005/8/layout/vList2"/>
    <dgm:cxn modelId="{680E2169-C01D-4C21-9346-937C0502C626}" type="presParOf" srcId="{C5AD9DAC-8E27-4DEA-82D4-207F377791D9}" destId="{2C6A3756-371A-459F-90F0-5A57331608DB}" srcOrd="6" destOrd="0" presId="urn:microsoft.com/office/officeart/2005/8/layout/vList2"/>
    <dgm:cxn modelId="{89EB1AEF-C82D-40B4-BDD6-E014BA59254B}" type="presParOf" srcId="{C5AD9DAC-8E27-4DEA-82D4-207F377791D9}" destId="{EF678F66-D995-4EC8-9F31-9C9B130CCDD0}" srcOrd="7" destOrd="0" presId="urn:microsoft.com/office/officeart/2005/8/layout/vList2"/>
    <dgm:cxn modelId="{6AD8B246-450C-4E1B-AF92-67B3DFA111E7}" type="presParOf" srcId="{C5AD9DAC-8E27-4DEA-82D4-207F377791D9}" destId="{34D5FBC5-C8F9-4CCD-AC68-5F929AB3DC1A}" srcOrd="8" destOrd="0" presId="urn:microsoft.com/office/officeart/2005/8/layout/vList2"/>
    <dgm:cxn modelId="{0A88AEC3-4800-443D-99F8-77B2824EE32D}" type="presParOf" srcId="{C5AD9DAC-8E27-4DEA-82D4-207F377791D9}" destId="{D5CF1F24-90F7-4303-8DBD-BCD93871AA3B}" srcOrd="9" destOrd="0" presId="urn:microsoft.com/office/officeart/2005/8/layout/vList2"/>
    <dgm:cxn modelId="{FE5DFCCB-7C6B-440E-B75D-1886BEFFF7DE}" type="presParOf" srcId="{C5AD9DAC-8E27-4DEA-82D4-207F377791D9}" destId="{769AF5B2-64A7-4320-9E61-1DCEFF72C27D}" srcOrd="10" destOrd="0" presId="urn:microsoft.com/office/officeart/2005/8/layout/vList2"/>
    <dgm:cxn modelId="{AB03BDC0-8CBA-4738-AC13-F98F0910A47E}" type="presParOf" srcId="{C5AD9DAC-8E27-4DEA-82D4-207F377791D9}" destId="{12E9C7E7-DC25-4D15-98DE-9EBC95493F1F}" srcOrd="11" destOrd="0" presId="urn:microsoft.com/office/officeart/2005/8/layout/vList2"/>
    <dgm:cxn modelId="{4A71E076-5DCA-4C40-A38C-AA8FD93B9B3C}" type="presParOf" srcId="{C5AD9DAC-8E27-4DEA-82D4-207F377791D9}" destId="{B8B83361-3CE6-4233-89EA-54E03EAF2DC6}" srcOrd="12" destOrd="0" presId="urn:microsoft.com/office/officeart/2005/8/layout/vList2"/>
    <dgm:cxn modelId="{A3C17DE8-AB46-4648-B85A-E666E1B3E7C0}" type="presParOf" srcId="{C5AD9DAC-8E27-4DEA-82D4-207F377791D9}" destId="{98FC5DD4-E708-43FB-BF5A-6D7234D12492}" srcOrd="13" destOrd="0" presId="urn:microsoft.com/office/officeart/2005/8/layout/vList2"/>
    <dgm:cxn modelId="{BB909B67-D566-4CC1-93BF-F22D6537D9DD}" type="presParOf" srcId="{C5AD9DAC-8E27-4DEA-82D4-207F377791D9}" destId="{10E498EA-6D0A-48BF-B95F-F521E137B600}" srcOrd="14" destOrd="0" presId="urn:microsoft.com/office/officeart/2005/8/layout/vList2"/>
    <dgm:cxn modelId="{ABC68FE0-3C5D-44F2-8E36-0610D851CE05}" type="presParOf" srcId="{C5AD9DAC-8E27-4DEA-82D4-207F377791D9}" destId="{9D02695B-FBC1-40B8-80F1-9C7876C5D25B}" srcOrd="15" destOrd="0" presId="urn:microsoft.com/office/officeart/2005/8/layout/vList2"/>
    <dgm:cxn modelId="{7F6EA17B-9FB0-4989-A616-E71F65A8D92F}" type="presParOf" srcId="{C5AD9DAC-8E27-4DEA-82D4-207F377791D9}" destId="{9DBA0852-F352-4E09-BAFE-AC46D9591F63}" srcOrd="16" destOrd="0" presId="urn:microsoft.com/office/officeart/2005/8/layout/vList2"/>
    <dgm:cxn modelId="{3C177D01-3156-430A-8D5E-DBEC96B4F20A}" type="presParOf" srcId="{C5AD9DAC-8E27-4DEA-82D4-207F377791D9}" destId="{F7C1F234-9A97-4439-8DA5-9541C0B8C294}" srcOrd="17" destOrd="0" presId="urn:microsoft.com/office/officeart/2005/8/layout/vList2"/>
    <dgm:cxn modelId="{6ACF2F78-5AE7-4C61-8059-3FDF78A1447C}" type="presParOf" srcId="{C5AD9DAC-8E27-4DEA-82D4-207F377791D9}" destId="{0D6E6CEB-2459-4C67-A3F8-E9D1D35A9601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38AAD6-0B43-4B46-B39E-56217CEB5786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3B0C37-641B-48B1-9D61-19B70BF5BF80}">
      <dgm:prSet phldrT="[Text]"/>
      <dgm:spPr/>
      <dgm:t>
        <a:bodyPr/>
        <a:lstStyle/>
        <a:p>
          <a:r>
            <a:rPr lang="en-US" dirty="0"/>
            <a:t>Statewide Model</a:t>
          </a:r>
        </a:p>
      </dgm:t>
    </dgm:pt>
    <dgm:pt modelId="{781C9C79-336D-4874-8642-46AF08428AB2}" type="parTrans" cxnId="{86EFFE10-0708-4B4D-A6ED-4486FDF8BE28}">
      <dgm:prSet/>
      <dgm:spPr/>
      <dgm:t>
        <a:bodyPr/>
        <a:lstStyle/>
        <a:p>
          <a:endParaRPr lang="en-US"/>
        </a:p>
      </dgm:t>
    </dgm:pt>
    <dgm:pt modelId="{8DECF1C4-FCB5-47C1-8B44-D202B6A137BF}" type="sibTrans" cxnId="{86EFFE10-0708-4B4D-A6ED-4486FDF8BE28}">
      <dgm:prSet/>
      <dgm:spPr/>
      <dgm:t>
        <a:bodyPr/>
        <a:lstStyle/>
        <a:p>
          <a:endParaRPr lang="en-US"/>
        </a:p>
      </dgm:t>
    </dgm:pt>
    <dgm:pt modelId="{7E2CD4F6-069B-4098-9030-8D0FEC6E8584}">
      <dgm:prSet phldrT="[Text]"/>
      <dgm:spPr/>
      <dgm:t>
        <a:bodyPr/>
        <a:lstStyle/>
        <a:p>
          <a:r>
            <a:rPr lang="en-US" dirty="0"/>
            <a:t>MPO Models</a:t>
          </a:r>
        </a:p>
      </dgm:t>
    </dgm:pt>
    <dgm:pt modelId="{A2E672CB-B95D-4F16-8142-5751EBF66574}" type="parTrans" cxnId="{A9BB253E-DEC0-476D-9984-29EE759EDCCB}">
      <dgm:prSet/>
      <dgm:spPr/>
      <dgm:t>
        <a:bodyPr/>
        <a:lstStyle/>
        <a:p>
          <a:endParaRPr lang="en-US"/>
        </a:p>
      </dgm:t>
    </dgm:pt>
    <dgm:pt modelId="{2565102E-0C38-4453-8D0C-FC77C03C0E76}" type="sibTrans" cxnId="{A9BB253E-DEC0-476D-9984-29EE759EDCCB}">
      <dgm:prSet/>
      <dgm:spPr/>
      <dgm:t>
        <a:bodyPr/>
        <a:lstStyle/>
        <a:p>
          <a:endParaRPr lang="en-US"/>
        </a:p>
      </dgm:t>
    </dgm:pt>
    <dgm:pt modelId="{61EB22F6-7D19-4A95-886F-E09E75AB96D0}">
      <dgm:prSet phldrT="[Text]"/>
      <dgm:spPr/>
      <dgm:t>
        <a:bodyPr/>
        <a:lstStyle/>
        <a:p>
          <a:r>
            <a:rPr lang="en-US" dirty="0"/>
            <a:t>Project Information</a:t>
          </a:r>
        </a:p>
      </dgm:t>
    </dgm:pt>
    <dgm:pt modelId="{D41935CF-6124-4A02-A9FD-A757C4E61383}" type="parTrans" cxnId="{4CFFC3A0-AC4C-41D9-94E6-77D5AE23EB41}">
      <dgm:prSet/>
      <dgm:spPr/>
      <dgm:t>
        <a:bodyPr/>
        <a:lstStyle/>
        <a:p>
          <a:endParaRPr lang="en-US"/>
        </a:p>
      </dgm:t>
    </dgm:pt>
    <dgm:pt modelId="{ACC6AEC3-C7F2-498E-A184-15745AC9AB6A}" type="sibTrans" cxnId="{4CFFC3A0-AC4C-41D9-94E6-77D5AE23EB41}">
      <dgm:prSet/>
      <dgm:spPr/>
      <dgm:t>
        <a:bodyPr/>
        <a:lstStyle/>
        <a:p>
          <a:endParaRPr lang="en-US"/>
        </a:p>
      </dgm:t>
    </dgm:pt>
    <dgm:pt modelId="{4F8191DF-BA33-4477-A53B-BCA558FBE204}">
      <dgm:prSet phldrT="[Text]"/>
      <dgm:spPr/>
      <dgm:t>
        <a:bodyPr/>
        <a:lstStyle/>
        <a:p>
          <a:r>
            <a:rPr lang="en-US" dirty="0"/>
            <a:t>Centralized Network Database</a:t>
          </a:r>
        </a:p>
      </dgm:t>
    </dgm:pt>
    <dgm:pt modelId="{42AB2A50-0C72-48A5-9A43-1B76D0778FC1}" type="parTrans" cxnId="{31E82FDF-5781-4A39-A131-51BA3B660478}">
      <dgm:prSet/>
      <dgm:spPr/>
      <dgm:t>
        <a:bodyPr/>
        <a:lstStyle/>
        <a:p>
          <a:endParaRPr lang="en-US"/>
        </a:p>
      </dgm:t>
    </dgm:pt>
    <dgm:pt modelId="{FA3B9BF4-ACC6-479E-A831-8E58EFD47EF1}" type="sibTrans" cxnId="{31E82FDF-5781-4A39-A131-51BA3B660478}">
      <dgm:prSet/>
      <dgm:spPr/>
      <dgm:t>
        <a:bodyPr/>
        <a:lstStyle/>
        <a:p>
          <a:endParaRPr lang="en-US"/>
        </a:p>
      </dgm:t>
    </dgm:pt>
    <dgm:pt modelId="{D870ACA4-1F85-410A-8296-457C717455D2}" type="pres">
      <dgm:prSet presAssocID="{4538AAD6-0B43-4B46-B39E-56217CEB5786}" presName="Name0" presStyleCnt="0">
        <dgm:presLayoutVars>
          <dgm:chMax val="4"/>
          <dgm:resizeHandles val="exact"/>
        </dgm:presLayoutVars>
      </dgm:prSet>
      <dgm:spPr/>
    </dgm:pt>
    <dgm:pt modelId="{C4372F53-E0F2-4090-ACA8-60CB43369006}" type="pres">
      <dgm:prSet presAssocID="{4538AAD6-0B43-4B46-B39E-56217CEB5786}" presName="ellipse" presStyleLbl="trBgShp" presStyleIdx="0" presStyleCnt="1"/>
      <dgm:spPr/>
    </dgm:pt>
    <dgm:pt modelId="{C7035255-E651-4581-AF15-51FB023A17D9}" type="pres">
      <dgm:prSet presAssocID="{4538AAD6-0B43-4B46-B39E-56217CEB5786}" presName="arrow1" presStyleLbl="fgShp" presStyleIdx="0" presStyleCnt="1"/>
      <dgm:spPr/>
    </dgm:pt>
    <dgm:pt modelId="{A9383190-2500-4B4E-9314-AB8716B47C6E}" type="pres">
      <dgm:prSet presAssocID="{4538AAD6-0B43-4B46-B39E-56217CEB5786}" presName="rectangle" presStyleLbl="revTx" presStyleIdx="0" presStyleCnt="1">
        <dgm:presLayoutVars>
          <dgm:bulletEnabled val="1"/>
        </dgm:presLayoutVars>
      </dgm:prSet>
      <dgm:spPr/>
    </dgm:pt>
    <dgm:pt modelId="{E9B92B8F-56ED-4A68-BC7E-E1028E8A7674}" type="pres">
      <dgm:prSet presAssocID="{7E2CD4F6-069B-4098-9030-8D0FEC6E8584}" presName="item1" presStyleLbl="node1" presStyleIdx="0" presStyleCnt="3">
        <dgm:presLayoutVars>
          <dgm:bulletEnabled val="1"/>
        </dgm:presLayoutVars>
      </dgm:prSet>
      <dgm:spPr/>
    </dgm:pt>
    <dgm:pt modelId="{8E3EEC71-22EC-4495-A708-39AA038B3F88}" type="pres">
      <dgm:prSet presAssocID="{61EB22F6-7D19-4A95-886F-E09E75AB96D0}" presName="item2" presStyleLbl="node1" presStyleIdx="1" presStyleCnt="3">
        <dgm:presLayoutVars>
          <dgm:bulletEnabled val="1"/>
        </dgm:presLayoutVars>
      </dgm:prSet>
      <dgm:spPr/>
    </dgm:pt>
    <dgm:pt modelId="{0D01C039-95D5-42FC-8030-F7B26BFDF7C6}" type="pres">
      <dgm:prSet presAssocID="{4F8191DF-BA33-4477-A53B-BCA558FBE204}" presName="item3" presStyleLbl="node1" presStyleIdx="2" presStyleCnt="3">
        <dgm:presLayoutVars>
          <dgm:bulletEnabled val="1"/>
        </dgm:presLayoutVars>
      </dgm:prSet>
      <dgm:spPr/>
    </dgm:pt>
    <dgm:pt modelId="{7D89ACCA-8BA2-4193-89DF-F302FB4C4F9B}" type="pres">
      <dgm:prSet presAssocID="{4538AAD6-0B43-4B46-B39E-56217CEB5786}" presName="funnel" presStyleLbl="trAlignAcc1" presStyleIdx="0" presStyleCnt="1"/>
      <dgm:spPr/>
    </dgm:pt>
  </dgm:ptLst>
  <dgm:cxnLst>
    <dgm:cxn modelId="{86EFFE10-0708-4B4D-A6ED-4486FDF8BE28}" srcId="{4538AAD6-0B43-4B46-B39E-56217CEB5786}" destId="{C23B0C37-641B-48B1-9D61-19B70BF5BF80}" srcOrd="0" destOrd="0" parTransId="{781C9C79-336D-4874-8642-46AF08428AB2}" sibTransId="{8DECF1C4-FCB5-47C1-8B44-D202B6A137BF}"/>
    <dgm:cxn modelId="{A9BB253E-DEC0-476D-9984-29EE759EDCCB}" srcId="{4538AAD6-0B43-4B46-B39E-56217CEB5786}" destId="{7E2CD4F6-069B-4098-9030-8D0FEC6E8584}" srcOrd="1" destOrd="0" parTransId="{A2E672CB-B95D-4F16-8142-5751EBF66574}" sibTransId="{2565102E-0C38-4453-8D0C-FC77C03C0E76}"/>
    <dgm:cxn modelId="{8E6EDC4D-0A76-4C32-B642-F811593B83B9}" type="presOf" srcId="{7E2CD4F6-069B-4098-9030-8D0FEC6E8584}" destId="{8E3EEC71-22EC-4495-A708-39AA038B3F88}" srcOrd="0" destOrd="0" presId="urn:microsoft.com/office/officeart/2005/8/layout/funnel1"/>
    <dgm:cxn modelId="{8E5AD27B-D777-4810-B51E-67B3B460A206}" type="presOf" srcId="{61EB22F6-7D19-4A95-886F-E09E75AB96D0}" destId="{E9B92B8F-56ED-4A68-BC7E-E1028E8A7674}" srcOrd="0" destOrd="0" presId="urn:microsoft.com/office/officeart/2005/8/layout/funnel1"/>
    <dgm:cxn modelId="{D72D8E98-3415-4E3A-AED7-49BF164F63B5}" type="presOf" srcId="{C23B0C37-641B-48B1-9D61-19B70BF5BF80}" destId="{0D01C039-95D5-42FC-8030-F7B26BFDF7C6}" srcOrd="0" destOrd="0" presId="urn:microsoft.com/office/officeart/2005/8/layout/funnel1"/>
    <dgm:cxn modelId="{4CFFC3A0-AC4C-41D9-94E6-77D5AE23EB41}" srcId="{4538AAD6-0B43-4B46-B39E-56217CEB5786}" destId="{61EB22F6-7D19-4A95-886F-E09E75AB96D0}" srcOrd="2" destOrd="0" parTransId="{D41935CF-6124-4A02-A9FD-A757C4E61383}" sibTransId="{ACC6AEC3-C7F2-498E-A184-15745AC9AB6A}"/>
    <dgm:cxn modelId="{2DCF36A1-740A-4A8D-A246-D2F8F30941C5}" type="presOf" srcId="{4538AAD6-0B43-4B46-B39E-56217CEB5786}" destId="{D870ACA4-1F85-410A-8296-457C717455D2}" srcOrd="0" destOrd="0" presId="urn:microsoft.com/office/officeart/2005/8/layout/funnel1"/>
    <dgm:cxn modelId="{2D0831C4-285C-4C99-8C0C-0FEEA9FC12A3}" type="presOf" srcId="{4F8191DF-BA33-4477-A53B-BCA558FBE204}" destId="{A9383190-2500-4B4E-9314-AB8716B47C6E}" srcOrd="0" destOrd="0" presId="urn:microsoft.com/office/officeart/2005/8/layout/funnel1"/>
    <dgm:cxn modelId="{31E82FDF-5781-4A39-A131-51BA3B660478}" srcId="{4538AAD6-0B43-4B46-B39E-56217CEB5786}" destId="{4F8191DF-BA33-4477-A53B-BCA558FBE204}" srcOrd="3" destOrd="0" parTransId="{42AB2A50-0C72-48A5-9A43-1B76D0778FC1}" sibTransId="{FA3B9BF4-ACC6-479E-A831-8E58EFD47EF1}"/>
    <dgm:cxn modelId="{79B1E16E-2F89-478A-8AA6-3BD4B136E26A}" type="presParOf" srcId="{D870ACA4-1F85-410A-8296-457C717455D2}" destId="{C4372F53-E0F2-4090-ACA8-60CB43369006}" srcOrd="0" destOrd="0" presId="urn:microsoft.com/office/officeart/2005/8/layout/funnel1"/>
    <dgm:cxn modelId="{68611C3D-D3FB-4F87-95BD-2D4C4495D2F3}" type="presParOf" srcId="{D870ACA4-1F85-410A-8296-457C717455D2}" destId="{C7035255-E651-4581-AF15-51FB023A17D9}" srcOrd="1" destOrd="0" presId="urn:microsoft.com/office/officeart/2005/8/layout/funnel1"/>
    <dgm:cxn modelId="{D19A83B6-B680-4F33-9BBE-F22BD57B0014}" type="presParOf" srcId="{D870ACA4-1F85-410A-8296-457C717455D2}" destId="{A9383190-2500-4B4E-9314-AB8716B47C6E}" srcOrd="2" destOrd="0" presId="urn:microsoft.com/office/officeart/2005/8/layout/funnel1"/>
    <dgm:cxn modelId="{FBDF47FD-557B-47C8-9375-EFFFD247271D}" type="presParOf" srcId="{D870ACA4-1F85-410A-8296-457C717455D2}" destId="{E9B92B8F-56ED-4A68-BC7E-E1028E8A7674}" srcOrd="3" destOrd="0" presId="urn:microsoft.com/office/officeart/2005/8/layout/funnel1"/>
    <dgm:cxn modelId="{4153F407-2BEA-4647-A082-A793EB6D6355}" type="presParOf" srcId="{D870ACA4-1F85-410A-8296-457C717455D2}" destId="{8E3EEC71-22EC-4495-A708-39AA038B3F88}" srcOrd="4" destOrd="0" presId="urn:microsoft.com/office/officeart/2005/8/layout/funnel1"/>
    <dgm:cxn modelId="{4C7E46B5-B13D-4068-A31B-34A8661A1389}" type="presParOf" srcId="{D870ACA4-1F85-410A-8296-457C717455D2}" destId="{0D01C039-95D5-42FC-8030-F7B26BFDF7C6}" srcOrd="5" destOrd="0" presId="urn:microsoft.com/office/officeart/2005/8/layout/funnel1"/>
    <dgm:cxn modelId="{C0AEB6DB-5A83-4EDC-9C0C-AC1A554DFC58}" type="presParOf" srcId="{D870ACA4-1F85-410A-8296-457C717455D2}" destId="{7D89ACCA-8BA2-4193-89DF-F302FB4C4F9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9047AA-55E9-4B04-AD04-7DECE5D32FC5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5391013E-166F-46C0-BC30-371B9A1B96B0}">
      <dgm:prSet phldrT="[Text]"/>
      <dgm:spPr/>
      <dgm:t>
        <a:bodyPr/>
        <a:lstStyle/>
        <a:p>
          <a:r>
            <a:rPr lang="en-US" dirty="0"/>
            <a:t>MPO</a:t>
          </a:r>
        </a:p>
      </dgm:t>
    </dgm:pt>
    <dgm:pt modelId="{7C89B504-7EED-45F4-AAFC-17DCA0FFD4F5}" type="parTrans" cxnId="{ECC410AB-DCF9-4DD4-AD13-F7FF400877AD}">
      <dgm:prSet/>
      <dgm:spPr/>
      <dgm:t>
        <a:bodyPr/>
        <a:lstStyle/>
        <a:p>
          <a:endParaRPr lang="en-US"/>
        </a:p>
      </dgm:t>
    </dgm:pt>
    <dgm:pt modelId="{BAE11021-787A-403D-A8DD-3A6CB820D411}" type="sibTrans" cxnId="{ECC410AB-DCF9-4DD4-AD13-F7FF400877AD}">
      <dgm:prSet/>
      <dgm:spPr/>
      <dgm:t>
        <a:bodyPr/>
        <a:lstStyle/>
        <a:p>
          <a:endParaRPr lang="en-US"/>
        </a:p>
      </dgm:t>
    </dgm:pt>
    <dgm:pt modelId="{FD454360-79F1-43BC-A7A7-C6E4AA854A7E}">
      <dgm:prSet phldrT="[Text]"/>
      <dgm:spPr/>
      <dgm:t>
        <a:bodyPr/>
        <a:lstStyle/>
        <a:p>
          <a:r>
            <a:rPr lang="en-US" dirty="0"/>
            <a:t>Statewide</a:t>
          </a:r>
        </a:p>
      </dgm:t>
    </dgm:pt>
    <dgm:pt modelId="{6FD5DCC3-3B2E-478A-984A-0DEADD0718E3}" type="parTrans" cxnId="{63F9FE60-A030-4C76-8CEC-3C03B917DB0A}">
      <dgm:prSet/>
      <dgm:spPr/>
      <dgm:t>
        <a:bodyPr/>
        <a:lstStyle/>
        <a:p>
          <a:endParaRPr lang="en-US"/>
        </a:p>
      </dgm:t>
    </dgm:pt>
    <dgm:pt modelId="{51C699C1-0552-4DFD-81C6-8A91ACB16244}" type="sibTrans" cxnId="{63F9FE60-A030-4C76-8CEC-3C03B917DB0A}">
      <dgm:prSet/>
      <dgm:spPr/>
      <dgm:t>
        <a:bodyPr/>
        <a:lstStyle/>
        <a:p>
          <a:endParaRPr lang="en-US"/>
        </a:p>
      </dgm:t>
    </dgm:pt>
    <dgm:pt modelId="{0273A9BD-481D-4077-82B4-CE839A111075}">
      <dgm:prSet phldrT="[Text]"/>
      <dgm:spPr/>
      <dgm:t>
        <a:bodyPr/>
        <a:lstStyle/>
        <a:p>
          <a:r>
            <a:rPr lang="en-US" dirty="0"/>
            <a:t>Centralized Network Database</a:t>
          </a:r>
        </a:p>
      </dgm:t>
    </dgm:pt>
    <dgm:pt modelId="{139EFB3F-E245-4FB8-865B-A83972B83529}" type="parTrans" cxnId="{C98EEFD1-942E-481D-8D54-452979436995}">
      <dgm:prSet/>
      <dgm:spPr/>
      <dgm:t>
        <a:bodyPr/>
        <a:lstStyle/>
        <a:p>
          <a:endParaRPr lang="en-US"/>
        </a:p>
      </dgm:t>
    </dgm:pt>
    <dgm:pt modelId="{2824EB77-2107-4C26-9DF2-331E31DA162A}" type="sibTrans" cxnId="{C98EEFD1-942E-481D-8D54-452979436995}">
      <dgm:prSet/>
      <dgm:spPr/>
      <dgm:t>
        <a:bodyPr/>
        <a:lstStyle/>
        <a:p>
          <a:endParaRPr lang="en-US"/>
        </a:p>
      </dgm:t>
    </dgm:pt>
    <dgm:pt modelId="{85D7CB91-3FED-4A3C-A074-1858A88E60C8}" type="pres">
      <dgm:prSet presAssocID="{949047AA-55E9-4B04-AD04-7DECE5D32FC5}" presName="Name0" presStyleCnt="0">
        <dgm:presLayoutVars>
          <dgm:dir/>
          <dgm:resizeHandles val="exact"/>
        </dgm:presLayoutVars>
      </dgm:prSet>
      <dgm:spPr/>
    </dgm:pt>
    <dgm:pt modelId="{86168D68-E9C4-44C2-B9DB-C5E5FB5B774C}" type="pres">
      <dgm:prSet presAssocID="{949047AA-55E9-4B04-AD04-7DECE5D32FC5}" presName="vNodes" presStyleCnt="0"/>
      <dgm:spPr/>
    </dgm:pt>
    <dgm:pt modelId="{6166EED7-8FA1-4122-9E02-451E5650164C}" type="pres">
      <dgm:prSet presAssocID="{5391013E-166F-46C0-BC30-371B9A1B96B0}" presName="node" presStyleLbl="node1" presStyleIdx="0" presStyleCnt="3">
        <dgm:presLayoutVars>
          <dgm:bulletEnabled val="1"/>
        </dgm:presLayoutVars>
      </dgm:prSet>
      <dgm:spPr/>
    </dgm:pt>
    <dgm:pt modelId="{05470392-6BA6-4D27-AC65-A733C1FF6636}" type="pres">
      <dgm:prSet presAssocID="{BAE11021-787A-403D-A8DD-3A6CB820D411}" presName="spacerT" presStyleCnt="0"/>
      <dgm:spPr/>
    </dgm:pt>
    <dgm:pt modelId="{AE5F102C-D069-4556-A89E-EDD2B07E724F}" type="pres">
      <dgm:prSet presAssocID="{BAE11021-787A-403D-A8DD-3A6CB820D411}" presName="sibTrans" presStyleLbl="sibTrans2D1" presStyleIdx="0" presStyleCnt="2"/>
      <dgm:spPr/>
    </dgm:pt>
    <dgm:pt modelId="{9AE0AA49-EA20-4C69-9095-E28676B3F4F8}" type="pres">
      <dgm:prSet presAssocID="{BAE11021-787A-403D-A8DD-3A6CB820D411}" presName="spacerB" presStyleCnt="0"/>
      <dgm:spPr/>
    </dgm:pt>
    <dgm:pt modelId="{D44E17CB-EA7B-40C4-80B4-3E75346B7AA3}" type="pres">
      <dgm:prSet presAssocID="{FD454360-79F1-43BC-A7A7-C6E4AA854A7E}" presName="node" presStyleLbl="node1" presStyleIdx="1" presStyleCnt="3">
        <dgm:presLayoutVars>
          <dgm:bulletEnabled val="1"/>
        </dgm:presLayoutVars>
      </dgm:prSet>
      <dgm:spPr/>
    </dgm:pt>
    <dgm:pt modelId="{F6FB5DB5-19F9-46BF-9C6D-79E78A332600}" type="pres">
      <dgm:prSet presAssocID="{949047AA-55E9-4B04-AD04-7DECE5D32FC5}" presName="sibTransLast" presStyleLbl="sibTrans2D1" presStyleIdx="1" presStyleCnt="2" custAng="10800000"/>
      <dgm:spPr/>
    </dgm:pt>
    <dgm:pt modelId="{F2EBAA2C-76E9-45A9-AB96-FCE60EE98656}" type="pres">
      <dgm:prSet presAssocID="{949047AA-55E9-4B04-AD04-7DECE5D32FC5}" presName="connectorText" presStyleLbl="sibTrans2D1" presStyleIdx="1" presStyleCnt="2"/>
      <dgm:spPr/>
    </dgm:pt>
    <dgm:pt modelId="{ACA7BE42-8718-4FB4-B9BB-21BE40618003}" type="pres">
      <dgm:prSet presAssocID="{949047AA-55E9-4B04-AD04-7DECE5D32FC5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935ECF26-C9EB-42D1-B17E-AC5609DF07AD}" type="presOf" srcId="{51C699C1-0552-4DFD-81C6-8A91ACB16244}" destId="{F2EBAA2C-76E9-45A9-AB96-FCE60EE98656}" srcOrd="1" destOrd="0" presId="urn:microsoft.com/office/officeart/2005/8/layout/equation2"/>
    <dgm:cxn modelId="{63F9FE60-A030-4C76-8CEC-3C03B917DB0A}" srcId="{949047AA-55E9-4B04-AD04-7DECE5D32FC5}" destId="{FD454360-79F1-43BC-A7A7-C6E4AA854A7E}" srcOrd="1" destOrd="0" parTransId="{6FD5DCC3-3B2E-478A-984A-0DEADD0718E3}" sibTransId="{51C699C1-0552-4DFD-81C6-8A91ACB16244}"/>
    <dgm:cxn modelId="{AB972E62-9C5F-4423-A86D-8DA6250C3E77}" type="presOf" srcId="{51C699C1-0552-4DFD-81C6-8A91ACB16244}" destId="{F6FB5DB5-19F9-46BF-9C6D-79E78A332600}" srcOrd="0" destOrd="0" presId="urn:microsoft.com/office/officeart/2005/8/layout/equation2"/>
    <dgm:cxn modelId="{BE380C95-BABF-41CB-912E-1D1B65DA78ED}" type="presOf" srcId="{0273A9BD-481D-4077-82B4-CE839A111075}" destId="{ACA7BE42-8718-4FB4-B9BB-21BE40618003}" srcOrd="0" destOrd="0" presId="urn:microsoft.com/office/officeart/2005/8/layout/equation2"/>
    <dgm:cxn modelId="{ECC410AB-DCF9-4DD4-AD13-F7FF400877AD}" srcId="{949047AA-55E9-4B04-AD04-7DECE5D32FC5}" destId="{5391013E-166F-46C0-BC30-371B9A1B96B0}" srcOrd="0" destOrd="0" parTransId="{7C89B504-7EED-45F4-AAFC-17DCA0FFD4F5}" sibTransId="{BAE11021-787A-403D-A8DD-3A6CB820D411}"/>
    <dgm:cxn modelId="{072984B9-CAB7-4457-95B8-7A2B990AD6BE}" type="presOf" srcId="{FD454360-79F1-43BC-A7A7-C6E4AA854A7E}" destId="{D44E17CB-EA7B-40C4-80B4-3E75346B7AA3}" srcOrd="0" destOrd="0" presId="urn:microsoft.com/office/officeart/2005/8/layout/equation2"/>
    <dgm:cxn modelId="{19DBD2C7-499B-411D-B67A-3F516B997F10}" type="presOf" srcId="{BAE11021-787A-403D-A8DD-3A6CB820D411}" destId="{AE5F102C-D069-4556-A89E-EDD2B07E724F}" srcOrd="0" destOrd="0" presId="urn:microsoft.com/office/officeart/2005/8/layout/equation2"/>
    <dgm:cxn modelId="{C98EEFD1-942E-481D-8D54-452979436995}" srcId="{949047AA-55E9-4B04-AD04-7DECE5D32FC5}" destId="{0273A9BD-481D-4077-82B4-CE839A111075}" srcOrd="2" destOrd="0" parTransId="{139EFB3F-E245-4FB8-865B-A83972B83529}" sibTransId="{2824EB77-2107-4C26-9DF2-331E31DA162A}"/>
    <dgm:cxn modelId="{394652D3-5D1C-4D8E-AEA5-C2F9E94FEA6F}" type="presOf" srcId="{5391013E-166F-46C0-BC30-371B9A1B96B0}" destId="{6166EED7-8FA1-4122-9E02-451E5650164C}" srcOrd="0" destOrd="0" presId="urn:microsoft.com/office/officeart/2005/8/layout/equation2"/>
    <dgm:cxn modelId="{B4E254DC-6AD9-4799-B467-55E504D4AF2D}" type="presOf" srcId="{949047AA-55E9-4B04-AD04-7DECE5D32FC5}" destId="{85D7CB91-3FED-4A3C-A074-1858A88E60C8}" srcOrd="0" destOrd="0" presId="urn:microsoft.com/office/officeart/2005/8/layout/equation2"/>
    <dgm:cxn modelId="{6B8268B3-1334-4D88-A8FE-9238A4F6C173}" type="presParOf" srcId="{85D7CB91-3FED-4A3C-A074-1858A88E60C8}" destId="{86168D68-E9C4-44C2-B9DB-C5E5FB5B774C}" srcOrd="0" destOrd="0" presId="urn:microsoft.com/office/officeart/2005/8/layout/equation2"/>
    <dgm:cxn modelId="{7BFA89BD-D99F-4870-B2F4-E7EF14E19DC9}" type="presParOf" srcId="{86168D68-E9C4-44C2-B9DB-C5E5FB5B774C}" destId="{6166EED7-8FA1-4122-9E02-451E5650164C}" srcOrd="0" destOrd="0" presId="urn:microsoft.com/office/officeart/2005/8/layout/equation2"/>
    <dgm:cxn modelId="{94A5D55A-AE55-405A-9CDA-2B966E023D1B}" type="presParOf" srcId="{86168D68-E9C4-44C2-B9DB-C5E5FB5B774C}" destId="{05470392-6BA6-4D27-AC65-A733C1FF6636}" srcOrd="1" destOrd="0" presId="urn:microsoft.com/office/officeart/2005/8/layout/equation2"/>
    <dgm:cxn modelId="{9F0AC90B-E2B6-4A77-A6CE-E9F4D41A7B0A}" type="presParOf" srcId="{86168D68-E9C4-44C2-B9DB-C5E5FB5B774C}" destId="{AE5F102C-D069-4556-A89E-EDD2B07E724F}" srcOrd="2" destOrd="0" presId="urn:microsoft.com/office/officeart/2005/8/layout/equation2"/>
    <dgm:cxn modelId="{21F7F95B-4636-41BD-8EC0-D8FA2C220D44}" type="presParOf" srcId="{86168D68-E9C4-44C2-B9DB-C5E5FB5B774C}" destId="{9AE0AA49-EA20-4C69-9095-E28676B3F4F8}" srcOrd="3" destOrd="0" presId="urn:microsoft.com/office/officeart/2005/8/layout/equation2"/>
    <dgm:cxn modelId="{D66170E0-AA78-4B78-BD97-38AECC988B84}" type="presParOf" srcId="{86168D68-E9C4-44C2-B9DB-C5E5FB5B774C}" destId="{D44E17CB-EA7B-40C4-80B4-3E75346B7AA3}" srcOrd="4" destOrd="0" presId="urn:microsoft.com/office/officeart/2005/8/layout/equation2"/>
    <dgm:cxn modelId="{5C8AB7AF-73A9-49E0-8E55-88BF43CCB037}" type="presParOf" srcId="{85D7CB91-3FED-4A3C-A074-1858A88E60C8}" destId="{F6FB5DB5-19F9-46BF-9C6D-79E78A332600}" srcOrd="1" destOrd="0" presId="urn:microsoft.com/office/officeart/2005/8/layout/equation2"/>
    <dgm:cxn modelId="{743252CC-7C39-4BB0-872F-685C182B93E4}" type="presParOf" srcId="{F6FB5DB5-19F9-46BF-9C6D-79E78A332600}" destId="{F2EBAA2C-76E9-45A9-AB96-FCE60EE98656}" srcOrd="0" destOrd="0" presId="urn:microsoft.com/office/officeart/2005/8/layout/equation2"/>
    <dgm:cxn modelId="{807A033B-26D7-4CEE-9413-559676CA1324}" type="presParOf" srcId="{85D7CB91-3FED-4A3C-A074-1858A88E60C8}" destId="{ACA7BE42-8718-4FB4-B9BB-21BE4061800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436ADA-62C9-4376-A78A-F6AD9BDFF56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CFA920-1D71-4D8F-AB7D-DCB58EFFBA01}">
      <dgm:prSet phldrT="[Text]"/>
      <dgm:spPr/>
      <dgm:t>
        <a:bodyPr/>
        <a:lstStyle/>
        <a:p>
          <a:r>
            <a:rPr lang="en-US" dirty="0"/>
            <a:t>Plan</a:t>
          </a:r>
        </a:p>
      </dgm:t>
    </dgm:pt>
    <dgm:pt modelId="{918C92D1-47AE-433D-9DF3-02FDE7938E6F}" type="parTrans" cxnId="{724C5DD9-9253-42EF-A527-95832258880C}">
      <dgm:prSet/>
      <dgm:spPr/>
      <dgm:t>
        <a:bodyPr/>
        <a:lstStyle/>
        <a:p>
          <a:endParaRPr lang="en-US"/>
        </a:p>
      </dgm:t>
    </dgm:pt>
    <dgm:pt modelId="{D0FF204C-3447-4DB8-A334-5A0C601B4810}" type="sibTrans" cxnId="{724C5DD9-9253-42EF-A527-95832258880C}">
      <dgm:prSet/>
      <dgm:spPr/>
      <dgm:t>
        <a:bodyPr/>
        <a:lstStyle/>
        <a:p>
          <a:endParaRPr lang="en-US"/>
        </a:p>
      </dgm:t>
    </dgm:pt>
    <dgm:pt modelId="{80619F44-9567-4574-B17D-39336C71F829}">
      <dgm:prSet phldrT="[Text]"/>
      <dgm:spPr/>
      <dgm:t>
        <a:bodyPr/>
        <a:lstStyle/>
        <a:p>
          <a:r>
            <a:rPr lang="en-US" dirty="0"/>
            <a:t>How code and manage highway projects?</a:t>
          </a:r>
        </a:p>
      </dgm:t>
    </dgm:pt>
    <dgm:pt modelId="{3F9177B0-DD42-46AF-BD0A-FBCAB8A601B0}" type="parTrans" cxnId="{90EC6277-E024-42B9-BD9D-4F9EE2D0A277}">
      <dgm:prSet/>
      <dgm:spPr/>
      <dgm:t>
        <a:bodyPr/>
        <a:lstStyle/>
        <a:p>
          <a:endParaRPr lang="en-US"/>
        </a:p>
      </dgm:t>
    </dgm:pt>
    <dgm:pt modelId="{8579A05A-6361-4076-A9DF-FA74DE1ECD80}" type="sibTrans" cxnId="{90EC6277-E024-42B9-BD9D-4F9EE2D0A277}">
      <dgm:prSet/>
      <dgm:spPr/>
      <dgm:t>
        <a:bodyPr/>
        <a:lstStyle/>
        <a:p>
          <a:endParaRPr lang="en-US"/>
        </a:p>
      </dgm:t>
    </dgm:pt>
    <dgm:pt modelId="{2586CD6C-B92D-4295-A5F3-E91475FCA278}">
      <dgm:prSet phldrT="[Text]"/>
      <dgm:spPr/>
      <dgm:t>
        <a:bodyPr/>
        <a:lstStyle/>
        <a:p>
          <a:r>
            <a:rPr lang="en-US" dirty="0"/>
            <a:t>Build</a:t>
          </a:r>
        </a:p>
      </dgm:t>
    </dgm:pt>
    <dgm:pt modelId="{E16F9E04-A50B-469B-BF14-7A2D8D1B66B9}" type="parTrans" cxnId="{8A0EC681-C344-4B88-9D90-072E6A14801C}">
      <dgm:prSet/>
      <dgm:spPr/>
      <dgm:t>
        <a:bodyPr/>
        <a:lstStyle/>
        <a:p>
          <a:endParaRPr lang="en-US"/>
        </a:p>
      </dgm:t>
    </dgm:pt>
    <dgm:pt modelId="{9FEA31CE-04B1-48AE-AB5D-CF57EE2EE68E}" type="sibTrans" cxnId="{8A0EC681-C344-4B88-9D90-072E6A14801C}">
      <dgm:prSet/>
      <dgm:spPr/>
      <dgm:t>
        <a:bodyPr/>
        <a:lstStyle/>
        <a:p>
          <a:endParaRPr lang="en-US"/>
        </a:p>
      </dgm:t>
    </dgm:pt>
    <dgm:pt modelId="{0C4313B4-128B-4F01-ADED-8F1E4756AB87}">
      <dgm:prSet phldrT="[Text]"/>
      <dgm:spPr/>
      <dgm:t>
        <a:bodyPr/>
        <a:lstStyle/>
        <a:p>
          <a:r>
            <a:rPr lang="en-US" dirty="0"/>
            <a:t>Combine information maintained by the State and MPOs</a:t>
          </a:r>
        </a:p>
      </dgm:t>
    </dgm:pt>
    <dgm:pt modelId="{97617BFD-62FA-4D70-B0F9-4D4CF5DEF932}" type="parTrans" cxnId="{24307BFE-DF91-462E-A140-498C183D625E}">
      <dgm:prSet/>
      <dgm:spPr/>
      <dgm:t>
        <a:bodyPr/>
        <a:lstStyle/>
        <a:p>
          <a:endParaRPr lang="en-US"/>
        </a:p>
      </dgm:t>
    </dgm:pt>
    <dgm:pt modelId="{9C8CAE24-F1EB-41C6-9ED3-9DDC87F84344}" type="sibTrans" cxnId="{24307BFE-DF91-462E-A140-498C183D625E}">
      <dgm:prSet/>
      <dgm:spPr/>
      <dgm:t>
        <a:bodyPr/>
        <a:lstStyle/>
        <a:p>
          <a:endParaRPr lang="en-US"/>
        </a:p>
      </dgm:t>
    </dgm:pt>
    <dgm:pt modelId="{DE998A81-817F-47D7-BB3B-3B445249E864}">
      <dgm:prSet phldrT="[Text]"/>
      <dgm:spPr/>
      <dgm:t>
        <a:bodyPr/>
        <a:lstStyle/>
        <a:p>
          <a:r>
            <a:rPr lang="en-US" dirty="0"/>
            <a:t>Manage</a:t>
          </a:r>
        </a:p>
      </dgm:t>
    </dgm:pt>
    <dgm:pt modelId="{4176B97E-9B4C-482F-B919-4A35365A5671}" type="parTrans" cxnId="{BF5DB751-1F1D-4F26-95AB-3F634DFCE40D}">
      <dgm:prSet/>
      <dgm:spPr/>
      <dgm:t>
        <a:bodyPr/>
        <a:lstStyle/>
        <a:p>
          <a:endParaRPr lang="en-US"/>
        </a:p>
      </dgm:t>
    </dgm:pt>
    <dgm:pt modelId="{D9D21094-2059-4345-B34D-086AF14CB6D4}" type="sibTrans" cxnId="{BF5DB751-1F1D-4F26-95AB-3F634DFCE40D}">
      <dgm:prSet/>
      <dgm:spPr/>
      <dgm:t>
        <a:bodyPr/>
        <a:lstStyle/>
        <a:p>
          <a:endParaRPr lang="en-US"/>
        </a:p>
      </dgm:t>
    </dgm:pt>
    <dgm:pt modelId="{75F70229-67EC-413B-809A-0A5C36338860}">
      <dgm:prSet phldrT="[Text]"/>
      <dgm:spPr/>
      <dgm:t>
        <a:bodyPr/>
        <a:lstStyle/>
        <a:p>
          <a:r>
            <a:rPr lang="en-US" dirty="0"/>
            <a:t>Create networks to be used by the Statewide and Regional Models</a:t>
          </a:r>
        </a:p>
      </dgm:t>
    </dgm:pt>
    <dgm:pt modelId="{5CAEDD61-5192-4E91-B2D2-4B9F33462677}" type="parTrans" cxnId="{DDA4C0CB-C88E-49F2-AB9A-CC4522A17E13}">
      <dgm:prSet/>
      <dgm:spPr/>
      <dgm:t>
        <a:bodyPr/>
        <a:lstStyle/>
        <a:p>
          <a:endParaRPr lang="en-US"/>
        </a:p>
      </dgm:t>
    </dgm:pt>
    <dgm:pt modelId="{8AD7ED3A-163C-4F97-AB43-3AA5A2FE6E3B}" type="sibTrans" cxnId="{DDA4C0CB-C88E-49F2-AB9A-CC4522A17E13}">
      <dgm:prSet/>
      <dgm:spPr/>
      <dgm:t>
        <a:bodyPr/>
        <a:lstStyle/>
        <a:p>
          <a:endParaRPr lang="en-US"/>
        </a:p>
      </dgm:t>
    </dgm:pt>
    <dgm:pt modelId="{6A1096FC-94EE-49F1-981F-2E7B576FB517}">
      <dgm:prSet phldrT="[Text]"/>
      <dgm:spPr/>
      <dgm:t>
        <a:bodyPr/>
        <a:lstStyle/>
        <a:p>
          <a:r>
            <a:rPr lang="en-US" dirty="0"/>
            <a:t>Who maintains attributes?</a:t>
          </a:r>
        </a:p>
      </dgm:t>
    </dgm:pt>
    <dgm:pt modelId="{C17830FA-D258-4740-9624-BBF8273592E5}" type="parTrans" cxnId="{A9B4C84D-2D10-4A3E-BFE8-F050CAB46FBB}">
      <dgm:prSet/>
      <dgm:spPr/>
      <dgm:t>
        <a:bodyPr/>
        <a:lstStyle/>
        <a:p>
          <a:endParaRPr lang="en-US"/>
        </a:p>
      </dgm:t>
    </dgm:pt>
    <dgm:pt modelId="{C3A74339-6318-44C7-9EB2-7A4C59CCD340}" type="sibTrans" cxnId="{A9B4C84D-2D10-4A3E-BFE8-F050CAB46FBB}">
      <dgm:prSet/>
      <dgm:spPr/>
      <dgm:t>
        <a:bodyPr/>
        <a:lstStyle/>
        <a:p>
          <a:endParaRPr lang="en-US"/>
        </a:p>
      </dgm:t>
    </dgm:pt>
    <dgm:pt modelId="{BFDA36EB-29C6-4977-9CF9-1E327C5ECB0E}" type="pres">
      <dgm:prSet presAssocID="{1E436ADA-62C9-4376-A78A-F6AD9BDFF568}" presName="rootnode" presStyleCnt="0">
        <dgm:presLayoutVars>
          <dgm:chMax/>
          <dgm:chPref/>
          <dgm:dir/>
          <dgm:animLvl val="lvl"/>
        </dgm:presLayoutVars>
      </dgm:prSet>
      <dgm:spPr/>
    </dgm:pt>
    <dgm:pt modelId="{B6F6E0AF-7F57-4030-B2F2-A1C2A461FE21}" type="pres">
      <dgm:prSet presAssocID="{10CFA920-1D71-4D8F-AB7D-DCB58EFFBA01}" presName="composite" presStyleCnt="0"/>
      <dgm:spPr/>
    </dgm:pt>
    <dgm:pt modelId="{9560EB0F-E826-4980-AE2D-AEE7CAFECF14}" type="pres">
      <dgm:prSet presAssocID="{10CFA920-1D71-4D8F-AB7D-DCB58EFFBA01}" presName="bentUpArrow1" presStyleLbl="alignImgPlace1" presStyleIdx="0" presStyleCnt="2"/>
      <dgm:spPr/>
    </dgm:pt>
    <dgm:pt modelId="{DD038E68-3416-4D07-958E-D7C31EAD713F}" type="pres">
      <dgm:prSet presAssocID="{10CFA920-1D71-4D8F-AB7D-DCB58EFFBA01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0EC47089-7A4B-4D69-9E32-D676FB01CFB4}" type="pres">
      <dgm:prSet presAssocID="{10CFA920-1D71-4D8F-AB7D-DCB58EFFBA01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8F820E8-88C4-4BD1-A822-18972ABC83B1}" type="pres">
      <dgm:prSet presAssocID="{D0FF204C-3447-4DB8-A334-5A0C601B4810}" presName="sibTrans" presStyleCnt="0"/>
      <dgm:spPr/>
    </dgm:pt>
    <dgm:pt modelId="{CC8C563F-332A-4195-AB5A-63C0AA55071C}" type="pres">
      <dgm:prSet presAssocID="{2586CD6C-B92D-4295-A5F3-E91475FCA278}" presName="composite" presStyleCnt="0"/>
      <dgm:spPr/>
    </dgm:pt>
    <dgm:pt modelId="{A8ED88B7-637E-403E-A5C8-F2C16B3580A4}" type="pres">
      <dgm:prSet presAssocID="{2586CD6C-B92D-4295-A5F3-E91475FCA278}" presName="bentUpArrow1" presStyleLbl="alignImgPlace1" presStyleIdx="1" presStyleCnt="2"/>
      <dgm:spPr/>
    </dgm:pt>
    <dgm:pt modelId="{7FD2C792-BC95-411E-AF5B-7238A99B5110}" type="pres">
      <dgm:prSet presAssocID="{2586CD6C-B92D-4295-A5F3-E91475FCA278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E4DE3282-5BCB-4C3B-BC65-98780BF0F9F7}" type="pres">
      <dgm:prSet presAssocID="{2586CD6C-B92D-4295-A5F3-E91475FCA278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A631A2E9-B21D-4E60-AB1D-8139A4D0359C}" type="pres">
      <dgm:prSet presAssocID="{9FEA31CE-04B1-48AE-AB5D-CF57EE2EE68E}" presName="sibTrans" presStyleCnt="0"/>
      <dgm:spPr/>
    </dgm:pt>
    <dgm:pt modelId="{61F13A10-C877-4D3C-9E1F-CE85C28646BB}" type="pres">
      <dgm:prSet presAssocID="{DE998A81-817F-47D7-BB3B-3B445249E864}" presName="composite" presStyleCnt="0"/>
      <dgm:spPr/>
    </dgm:pt>
    <dgm:pt modelId="{F26FB607-0371-4E78-8292-5AF071E79C3E}" type="pres">
      <dgm:prSet presAssocID="{DE998A81-817F-47D7-BB3B-3B445249E864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80C1C88B-9B6D-4487-A11B-D21B5E8893CF}" type="pres">
      <dgm:prSet presAssocID="{DE998A81-817F-47D7-BB3B-3B445249E864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A35C52C-0B39-496B-9E85-BD567AF8F4A6}" type="presOf" srcId="{75F70229-67EC-413B-809A-0A5C36338860}" destId="{80C1C88B-9B6D-4487-A11B-D21B5E8893CF}" srcOrd="0" destOrd="0" presId="urn:microsoft.com/office/officeart/2005/8/layout/StepDownProcess"/>
    <dgm:cxn modelId="{F8BB6B33-3BAF-44B7-BF1D-A59DDB588585}" type="presOf" srcId="{0C4313B4-128B-4F01-ADED-8F1E4756AB87}" destId="{E4DE3282-5BCB-4C3B-BC65-98780BF0F9F7}" srcOrd="0" destOrd="0" presId="urn:microsoft.com/office/officeart/2005/8/layout/StepDownProcess"/>
    <dgm:cxn modelId="{A9B4C84D-2D10-4A3E-BFE8-F050CAB46FBB}" srcId="{10CFA920-1D71-4D8F-AB7D-DCB58EFFBA01}" destId="{6A1096FC-94EE-49F1-981F-2E7B576FB517}" srcOrd="1" destOrd="0" parTransId="{C17830FA-D258-4740-9624-BBF8273592E5}" sibTransId="{C3A74339-6318-44C7-9EB2-7A4C59CCD340}"/>
    <dgm:cxn modelId="{BF5DB751-1F1D-4F26-95AB-3F634DFCE40D}" srcId="{1E436ADA-62C9-4376-A78A-F6AD9BDFF568}" destId="{DE998A81-817F-47D7-BB3B-3B445249E864}" srcOrd="2" destOrd="0" parTransId="{4176B97E-9B4C-482F-B919-4A35365A5671}" sibTransId="{D9D21094-2059-4345-B34D-086AF14CB6D4}"/>
    <dgm:cxn modelId="{54CFB276-1103-40B0-BC9B-0A4EDF83075F}" type="presOf" srcId="{2586CD6C-B92D-4295-A5F3-E91475FCA278}" destId="{7FD2C792-BC95-411E-AF5B-7238A99B5110}" srcOrd="0" destOrd="0" presId="urn:microsoft.com/office/officeart/2005/8/layout/StepDownProcess"/>
    <dgm:cxn modelId="{90EC6277-E024-42B9-BD9D-4F9EE2D0A277}" srcId="{10CFA920-1D71-4D8F-AB7D-DCB58EFFBA01}" destId="{80619F44-9567-4574-B17D-39336C71F829}" srcOrd="0" destOrd="0" parTransId="{3F9177B0-DD42-46AF-BD0A-FBCAB8A601B0}" sibTransId="{8579A05A-6361-4076-A9DF-FA74DE1ECD80}"/>
    <dgm:cxn modelId="{8A0EC681-C344-4B88-9D90-072E6A14801C}" srcId="{1E436ADA-62C9-4376-A78A-F6AD9BDFF568}" destId="{2586CD6C-B92D-4295-A5F3-E91475FCA278}" srcOrd="1" destOrd="0" parTransId="{E16F9E04-A50B-469B-BF14-7A2D8D1B66B9}" sibTransId="{9FEA31CE-04B1-48AE-AB5D-CF57EE2EE68E}"/>
    <dgm:cxn modelId="{C249BF8F-E543-4B13-BEFF-4E387CE7A932}" type="presOf" srcId="{DE998A81-817F-47D7-BB3B-3B445249E864}" destId="{F26FB607-0371-4E78-8292-5AF071E79C3E}" srcOrd="0" destOrd="0" presId="urn:microsoft.com/office/officeart/2005/8/layout/StepDownProcess"/>
    <dgm:cxn modelId="{CF609498-ECD6-40D7-ABBD-B17542BECDCC}" type="presOf" srcId="{1E436ADA-62C9-4376-A78A-F6AD9BDFF568}" destId="{BFDA36EB-29C6-4977-9CF9-1E327C5ECB0E}" srcOrd="0" destOrd="0" presId="urn:microsoft.com/office/officeart/2005/8/layout/StepDownProcess"/>
    <dgm:cxn modelId="{0022D89F-386D-4F2B-9060-96211D703882}" type="presOf" srcId="{80619F44-9567-4574-B17D-39336C71F829}" destId="{0EC47089-7A4B-4D69-9E32-D676FB01CFB4}" srcOrd="0" destOrd="0" presId="urn:microsoft.com/office/officeart/2005/8/layout/StepDownProcess"/>
    <dgm:cxn modelId="{DDA4C0CB-C88E-49F2-AB9A-CC4522A17E13}" srcId="{DE998A81-817F-47D7-BB3B-3B445249E864}" destId="{75F70229-67EC-413B-809A-0A5C36338860}" srcOrd="0" destOrd="0" parTransId="{5CAEDD61-5192-4E91-B2D2-4B9F33462677}" sibTransId="{8AD7ED3A-163C-4F97-AB43-3AA5A2FE6E3B}"/>
    <dgm:cxn modelId="{49E12FCE-740E-4FAB-8769-184536735347}" type="presOf" srcId="{6A1096FC-94EE-49F1-981F-2E7B576FB517}" destId="{0EC47089-7A4B-4D69-9E32-D676FB01CFB4}" srcOrd="0" destOrd="1" presId="urn:microsoft.com/office/officeart/2005/8/layout/StepDownProcess"/>
    <dgm:cxn modelId="{724C5DD9-9253-42EF-A527-95832258880C}" srcId="{1E436ADA-62C9-4376-A78A-F6AD9BDFF568}" destId="{10CFA920-1D71-4D8F-AB7D-DCB58EFFBA01}" srcOrd="0" destOrd="0" parTransId="{918C92D1-47AE-433D-9DF3-02FDE7938E6F}" sibTransId="{D0FF204C-3447-4DB8-A334-5A0C601B4810}"/>
    <dgm:cxn modelId="{D80B3CF6-CB47-4095-8CBC-98988833DE1F}" type="presOf" srcId="{10CFA920-1D71-4D8F-AB7D-DCB58EFFBA01}" destId="{DD038E68-3416-4D07-958E-D7C31EAD713F}" srcOrd="0" destOrd="0" presId="urn:microsoft.com/office/officeart/2005/8/layout/StepDownProcess"/>
    <dgm:cxn modelId="{24307BFE-DF91-462E-A140-498C183D625E}" srcId="{2586CD6C-B92D-4295-A5F3-E91475FCA278}" destId="{0C4313B4-128B-4F01-ADED-8F1E4756AB87}" srcOrd="0" destOrd="0" parTransId="{97617BFD-62FA-4D70-B0F9-4D4CF5DEF932}" sibTransId="{9C8CAE24-F1EB-41C6-9ED3-9DDC87F84344}"/>
    <dgm:cxn modelId="{433E9942-F52C-4A46-B61F-C66DA09D86E0}" type="presParOf" srcId="{BFDA36EB-29C6-4977-9CF9-1E327C5ECB0E}" destId="{B6F6E0AF-7F57-4030-B2F2-A1C2A461FE21}" srcOrd="0" destOrd="0" presId="urn:microsoft.com/office/officeart/2005/8/layout/StepDownProcess"/>
    <dgm:cxn modelId="{406CDD5F-46D9-4D6C-971D-6F76E737C7DF}" type="presParOf" srcId="{B6F6E0AF-7F57-4030-B2F2-A1C2A461FE21}" destId="{9560EB0F-E826-4980-AE2D-AEE7CAFECF14}" srcOrd="0" destOrd="0" presId="urn:microsoft.com/office/officeart/2005/8/layout/StepDownProcess"/>
    <dgm:cxn modelId="{0CA423E6-F871-4859-9C48-22E098EAA31B}" type="presParOf" srcId="{B6F6E0AF-7F57-4030-B2F2-A1C2A461FE21}" destId="{DD038E68-3416-4D07-958E-D7C31EAD713F}" srcOrd="1" destOrd="0" presId="urn:microsoft.com/office/officeart/2005/8/layout/StepDownProcess"/>
    <dgm:cxn modelId="{EF90A9A3-8379-4FE7-AC2B-446E43211E98}" type="presParOf" srcId="{B6F6E0AF-7F57-4030-B2F2-A1C2A461FE21}" destId="{0EC47089-7A4B-4D69-9E32-D676FB01CFB4}" srcOrd="2" destOrd="0" presId="urn:microsoft.com/office/officeart/2005/8/layout/StepDownProcess"/>
    <dgm:cxn modelId="{1A7536C3-1C19-4C76-A58C-81967E5FDD84}" type="presParOf" srcId="{BFDA36EB-29C6-4977-9CF9-1E327C5ECB0E}" destId="{08F820E8-88C4-4BD1-A822-18972ABC83B1}" srcOrd="1" destOrd="0" presId="urn:microsoft.com/office/officeart/2005/8/layout/StepDownProcess"/>
    <dgm:cxn modelId="{53D0E915-BE64-438D-A1ED-8F8ABE870622}" type="presParOf" srcId="{BFDA36EB-29C6-4977-9CF9-1E327C5ECB0E}" destId="{CC8C563F-332A-4195-AB5A-63C0AA55071C}" srcOrd="2" destOrd="0" presId="urn:microsoft.com/office/officeart/2005/8/layout/StepDownProcess"/>
    <dgm:cxn modelId="{AF834623-D91F-4513-927A-B09158D2271C}" type="presParOf" srcId="{CC8C563F-332A-4195-AB5A-63C0AA55071C}" destId="{A8ED88B7-637E-403E-A5C8-F2C16B3580A4}" srcOrd="0" destOrd="0" presId="urn:microsoft.com/office/officeart/2005/8/layout/StepDownProcess"/>
    <dgm:cxn modelId="{1A1237C3-A196-46AD-AB48-61A64C31F299}" type="presParOf" srcId="{CC8C563F-332A-4195-AB5A-63C0AA55071C}" destId="{7FD2C792-BC95-411E-AF5B-7238A99B5110}" srcOrd="1" destOrd="0" presId="urn:microsoft.com/office/officeart/2005/8/layout/StepDownProcess"/>
    <dgm:cxn modelId="{2A3E555F-3221-42B0-AE26-B8B7F32E8935}" type="presParOf" srcId="{CC8C563F-332A-4195-AB5A-63C0AA55071C}" destId="{E4DE3282-5BCB-4C3B-BC65-98780BF0F9F7}" srcOrd="2" destOrd="0" presId="urn:microsoft.com/office/officeart/2005/8/layout/StepDownProcess"/>
    <dgm:cxn modelId="{7421B272-C053-4E0B-9ECB-99AD16F7D62A}" type="presParOf" srcId="{BFDA36EB-29C6-4977-9CF9-1E327C5ECB0E}" destId="{A631A2E9-B21D-4E60-AB1D-8139A4D0359C}" srcOrd="3" destOrd="0" presId="urn:microsoft.com/office/officeart/2005/8/layout/StepDownProcess"/>
    <dgm:cxn modelId="{6343F32B-4232-4688-8B85-55B50350F324}" type="presParOf" srcId="{BFDA36EB-29C6-4977-9CF9-1E327C5ECB0E}" destId="{61F13A10-C877-4D3C-9E1F-CE85C28646BB}" srcOrd="4" destOrd="0" presId="urn:microsoft.com/office/officeart/2005/8/layout/StepDownProcess"/>
    <dgm:cxn modelId="{146429D9-1529-4783-AEE8-B1047E8C1C53}" type="presParOf" srcId="{61F13A10-C877-4D3C-9E1F-CE85C28646BB}" destId="{F26FB607-0371-4E78-8292-5AF071E79C3E}" srcOrd="0" destOrd="0" presId="urn:microsoft.com/office/officeart/2005/8/layout/StepDownProcess"/>
    <dgm:cxn modelId="{2FFA8EC7-1BC9-4C16-9F2F-2563462A2228}" type="presParOf" srcId="{61F13A10-C877-4D3C-9E1F-CE85C28646BB}" destId="{80C1C88B-9B6D-4487-A11B-D21B5E8893CF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A6EA8A-89A6-4205-B5AD-C4CCA774C28E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0F11BB-5438-41A8-9AA2-4AB150DC5E82}">
      <dgm:prSet phldrT="[Text]"/>
      <dgm:spPr/>
      <dgm:t>
        <a:bodyPr/>
        <a:lstStyle/>
        <a:p>
          <a:r>
            <a:rPr lang="en-US" dirty="0"/>
            <a:t>Attribute Information (LRS)</a:t>
          </a:r>
        </a:p>
      </dgm:t>
    </dgm:pt>
    <dgm:pt modelId="{5E33E905-3612-4EBB-A8DC-A0AF7D513A1B}" type="parTrans" cxnId="{8FE01E27-ACAD-4E33-93BD-64279A15BB42}">
      <dgm:prSet/>
      <dgm:spPr/>
      <dgm:t>
        <a:bodyPr/>
        <a:lstStyle/>
        <a:p>
          <a:endParaRPr lang="en-US"/>
        </a:p>
      </dgm:t>
    </dgm:pt>
    <dgm:pt modelId="{EA34342F-4627-4EAF-A660-F10474071042}" type="sibTrans" cxnId="{8FE01E27-ACAD-4E33-93BD-64279A15BB42}">
      <dgm:prSet/>
      <dgm:spPr/>
      <dgm:t>
        <a:bodyPr/>
        <a:lstStyle/>
        <a:p>
          <a:endParaRPr lang="en-US"/>
        </a:p>
      </dgm:t>
    </dgm:pt>
    <dgm:pt modelId="{53DC0176-254F-462D-90B7-C46000AA8FE8}">
      <dgm:prSet phldrT="[Text]"/>
      <dgm:spPr/>
      <dgm:t>
        <a:bodyPr/>
        <a:lstStyle/>
        <a:p>
          <a:r>
            <a:rPr lang="en-US" dirty="0"/>
            <a:t>Lanes</a:t>
          </a:r>
        </a:p>
      </dgm:t>
    </dgm:pt>
    <dgm:pt modelId="{D1C3A7AD-A754-48AB-847D-3EC1E38CDD22}" type="parTrans" cxnId="{8CDBFC03-9B7B-4A4F-BB01-3F93D0B66BF2}">
      <dgm:prSet/>
      <dgm:spPr/>
      <dgm:t>
        <a:bodyPr/>
        <a:lstStyle/>
        <a:p>
          <a:endParaRPr lang="en-US"/>
        </a:p>
      </dgm:t>
    </dgm:pt>
    <dgm:pt modelId="{8E2B2EE9-1115-49E2-8812-E8F545221662}" type="sibTrans" cxnId="{8CDBFC03-9B7B-4A4F-BB01-3F93D0B66BF2}">
      <dgm:prSet/>
      <dgm:spPr/>
      <dgm:t>
        <a:bodyPr/>
        <a:lstStyle/>
        <a:p>
          <a:endParaRPr lang="en-US"/>
        </a:p>
      </dgm:t>
    </dgm:pt>
    <dgm:pt modelId="{CA9EDD5A-CD44-4534-951C-F4FE3E0A341D}">
      <dgm:prSet phldrT="[Text]"/>
      <dgm:spPr/>
      <dgm:t>
        <a:bodyPr/>
        <a:lstStyle/>
        <a:p>
          <a:r>
            <a:rPr lang="en-US" dirty="0"/>
            <a:t>Geometry</a:t>
          </a:r>
        </a:p>
      </dgm:t>
    </dgm:pt>
    <dgm:pt modelId="{2847F6A2-A26F-4514-A9C0-B58574194691}" type="parTrans" cxnId="{7CF60065-0D98-4246-A190-0F75B8503B77}">
      <dgm:prSet/>
      <dgm:spPr/>
      <dgm:t>
        <a:bodyPr/>
        <a:lstStyle/>
        <a:p>
          <a:endParaRPr lang="en-US"/>
        </a:p>
      </dgm:t>
    </dgm:pt>
    <dgm:pt modelId="{F679BC1D-7A5A-4421-812D-31B35398F5C4}" type="sibTrans" cxnId="{7CF60065-0D98-4246-A190-0F75B8503B77}">
      <dgm:prSet/>
      <dgm:spPr/>
      <dgm:t>
        <a:bodyPr/>
        <a:lstStyle/>
        <a:p>
          <a:endParaRPr lang="en-US"/>
        </a:p>
      </dgm:t>
    </dgm:pt>
    <dgm:pt modelId="{DDEC82B8-7EAE-4605-BAB9-C5928BAA26BA}">
      <dgm:prSet phldrT="[Text]"/>
      <dgm:spPr/>
      <dgm:t>
        <a:bodyPr/>
        <a:lstStyle/>
        <a:p>
          <a:r>
            <a:rPr lang="en-US" dirty="0"/>
            <a:t>Performance Information (TMS)</a:t>
          </a:r>
        </a:p>
      </dgm:t>
    </dgm:pt>
    <dgm:pt modelId="{5583C627-504F-4ABA-A633-F2D7CDD44339}" type="parTrans" cxnId="{CBD3FF82-762E-44D9-BB0E-5299AAE64E79}">
      <dgm:prSet/>
      <dgm:spPr/>
      <dgm:t>
        <a:bodyPr/>
        <a:lstStyle/>
        <a:p>
          <a:endParaRPr lang="en-US"/>
        </a:p>
      </dgm:t>
    </dgm:pt>
    <dgm:pt modelId="{47E497E9-EF19-4DA3-B89D-153822BA04F6}" type="sibTrans" cxnId="{CBD3FF82-762E-44D9-BB0E-5299AAE64E79}">
      <dgm:prSet/>
      <dgm:spPr/>
      <dgm:t>
        <a:bodyPr/>
        <a:lstStyle/>
        <a:p>
          <a:endParaRPr lang="en-US"/>
        </a:p>
      </dgm:t>
    </dgm:pt>
    <dgm:pt modelId="{F0FB6653-EF67-4C61-A663-7E61AB41C76C}">
      <dgm:prSet phldrT="[Text]"/>
      <dgm:spPr/>
      <dgm:t>
        <a:bodyPr/>
        <a:lstStyle/>
        <a:p>
          <a:r>
            <a:rPr lang="en-US" dirty="0"/>
            <a:t>Vehicle Counts</a:t>
          </a:r>
        </a:p>
      </dgm:t>
    </dgm:pt>
    <dgm:pt modelId="{66F9F6BC-658C-478D-8622-260C84B232D5}" type="parTrans" cxnId="{D94B3CE2-0DC8-4C7D-9354-5942B0D2E1ED}">
      <dgm:prSet/>
      <dgm:spPr/>
      <dgm:t>
        <a:bodyPr/>
        <a:lstStyle/>
        <a:p>
          <a:endParaRPr lang="en-US"/>
        </a:p>
      </dgm:t>
    </dgm:pt>
    <dgm:pt modelId="{4FB56E59-A4A5-40A7-A804-40922F776794}" type="sibTrans" cxnId="{D94B3CE2-0DC8-4C7D-9354-5942B0D2E1ED}">
      <dgm:prSet/>
      <dgm:spPr/>
      <dgm:t>
        <a:bodyPr/>
        <a:lstStyle/>
        <a:p>
          <a:endParaRPr lang="en-US"/>
        </a:p>
      </dgm:t>
    </dgm:pt>
    <dgm:pt modelId="{E17D55C1-EA1F-43C9-8653-0231A61DA4C4}">
      <dgm:prSet phldrT="[Text]"/>
      <dgm:spPr/>
      <dgm:t>
        <a:bodyPr/>
        <a:lstStyle/>
        <a:p>
          <a:r>
            <a:rPr lang="en-US" dirty="0"/>
            <a:t>Speeds</a:t>
          </a:r>
        </a:p>
      </dgm:t>
    </dgm:pt>
    <dgm:pt modelId="{9759D9E3-8574-44FA-8028-2B3888B0AD1F}" type="parTrans" cxnId="{8A9FDA5E-CF24-4140-99A4-F4269607468F}">
      <dgm:prSet/>
      <dgm:spPr/>
      <dgm:t>
        <a:bodyPr/>
        <a:lstStyle/>
        <a:p>
          <a:endParaRPr lang="en-US"/>
        </a:p>
      </dgm:t>
    </dgm:pt>
    <dgm:pt modelId="{745F4C8E-8576-4AEA-9AD5-B24CBA076574}" type="sibTrans" cxnId="{8A9FDA5E-CF24-4140-99A4-F4269607468F}">
      <dgm:prSet/>
      <dgm:spPr/>
      <dgm:t>
        <a:bodyPr/>
        <a:lstStyle/>
        <a:p>
          <a:endParaRPr lang="en-US"/>
        </a:p>
      </dgm:t>
    </dgm:pt>
    <dgm:pt modelId="{70AE1AF3-4341-48E9-86C7-47942642C9C4}">
      <dgm:prSet phldrT="[Text]"/>
      <dgm:spPr/>
      <dgm:t>
        <a:bodyPr/>
        <a:lstStyle/>
        <a:p>
          <a:r>
            <a:rPr lang="en-US" dirty="0"/>
            <a:t>MSTM</a:t>
          </a:r>
        </a:p>
      </dgm:t>
    </dgm:pt>
    <dgm:pt modelId="{272685FE-E61C-414C-B72B-CDD2EF8EC3A3}" type="parTrans" cxnId="{0A247309-9EAE-4A9C-9EBF-B396417C8614}">
      <dgm:prSet/>
      <dgm:spPr/>
      <dgm:t>
        <a:bodyPr/>
        <a:lstStyle/>
        <a:p>
          <a:endParaRPr lang="en-US"/>
        </a:p>
      </dgm:t>
    </dgm:pt>
    <dgm:pt modelId="{DE518806-B714-4F83-B459-88C7077AA6F6}" type="sibTrans" cxnId="{0A247309-9EAE-4A9C-9EBF-B396417C8614}">
      <dgm:prSet/>
      <dgm:spPr/>
      <dgm:t>
        <a:bodyPr/>
        <a:lstStyle/>
        <a:p>
          <a:endParaRPr lang="en-US"/>
        </a:p>
      </dgm:t>
    </dgm:pt>
    <dgm:pt modelId="{6EFBEB37-D507-4219-9A62-31B0E813DE64}">
      <dgm:prSet phldrT="[Text]"/>
      <dgm:spPr/>
      <dgm:t>
        <a:bodyPr/>
        <a:lstStyle/>
        <a:p>
          <a:r>
            <a:rPr lang="en-US" dirty="0"/>
            <a:t>Land Use</a:t>
          </a:r>
        </a:p>
      </dgm:t>
    </dgm:pt>
    <dgm:pt modelId="{72EB718E-7B30-41DC-A6BE-40AF7DBE2268}" type="parTrans" cxnId="{2296F9FB-CCED-4B98-9598-0169B3C35F64}">
      <dgm:prSet/>
      <dgm:spPr/>
      <dgm:t>
        <a:bodyPr/>
        <a:lstStyle/>
        <a:p>
          <a:endParaRPr lang="en-US"/>
        </a:p>
      </dgm:t>
    </dgm:pt>
    <dgm:pt modelId="{E1B475BF-BCD4-48D9-8509-0411618C7E22}" type="sibTrans" cxnId="{2296F9FB-CCED-4B98-9598-0169B3C35F64}">
      <dgm:prSet/>
      <dgm:spPr/>
      <dgm:t>
        <a:bodyPr/>
        <a:lstStyle/>
        <a:p>
          <a:endParaRPr lang="en-US"/>
        </a:p>
      </dgm:t>
    </dgm:pt>
    <dgm:pt modelId="{D3C7031D-5B9D-422B-921B-7B8E7E533C56}">
      <dgm:prSet phldrT="[Text]"/>
      <dgm:spPr/>
      <dgm:t>
        <a:bodyPr/>
        <a:lstStyle/>
        <a:p>
          <a:r>
            <a:rPr lang="en-US" dirty="0"/>
            <a:t>Multimodal Forecasts</a:t>
          </a:r>
        </a:p>
      </dgm:t>
    </dgm:pt>
    <dgm:pt modelId="{DDC12049-5E88-4313-8B72-F0946E2AC494}" type="parTrans" cxnId="{A1E1B962-E835-4C47-8CA9-EBA06CD243ED}">
      <dgm:prSet/>
      <dgm:spPr/>
      <dgm:t>
        <a:bodyPr/>
        <a:lstStyle/>
        <a:p>
          <a:endParaRPr lang="en-US"/>
        </a:p>
      </dgm:t>
    </dgm:pt>
    <dgm:pt modelId="{2DAFA14D-9385-4E13-AE1F-A9F610D867CA}" type="sibTrans" cxnId="{A1E1B962-E835-4C47-8CA9-EBA06CD243ED}">
      <dgm:prSet/>
      <dgm:spPr/>
      <dgm:t>
        <a:bodyPr/>
        <a:lstStyle/>
        <a:p>
          <a:endParaRPr lang="en-US"/>
        </a:p>
      </dgm:t>
    </dgm:pt>
    <dgm:pt modelId="{835B505E-4437-4EA9-8047-5D9235A34CDC}">
      <dgm:prSet phldrT="[Text]"/>
      <dgm:spPr/>
      <dgm:t>
        <a:bodyPr/>
        <a:lstStyle/>
        <a:p>
          <a:r>
            <a:rPr lang="en-US" dirty="0"/>
            <a:t>Functional Class</a:t>
          </a:r>
        </a:p>
      </dgm:t>
    </dgm:pt>
    <dgm:pt modelId="{16E014A4-A2C5-49AE-9E3D-847A07B23E16}" type="parTrans" cxnId="{05D8388B-201B-48B4-BBEA-12E4EA0C5F9E}">
      <dgm:prSet/>
      <dgm:spPr/>
      <dgm:t>
        <a:bodyPr/>
        <a:lstStyle/>
        <a:p>
          <a:endParaRPr lang="en-US"/>
        </a:p>
      </dgm:t>
    </dgm:pt>
    <dgm:pt modelId="{3EADA3E6-681D-4F97-921E-A86F2BE82436}" type="sibTrans" cxnId="{05D8388B-201B-48B4-BBEA-12E4EA0C5F9E}">
      <dgm:prSet/>
      <dgm:spPr/>
      <dgm:t>
        <a:bodyPr/>
        <a:lstStyle/>
        <a:p>
          <a:endParaRPr lang="en-US"/>
        </a:p>
      </dgm:t>
    </dgm:pt>
    <dgm:pt modelId="{192C1218-51DE-4AC0-B87A-195BC111A4A1}">
      <dgm:prSet phldrT="[Text]"/>
      <dgm:spPr/>
      <dgm:t>
        <a:bodyPr/>
        <a:lstStyle/>
        <a:p>
          <a:r>
            <a:rPr lang="en-US" dirty="0"/>
            <a:t>Pavement</a:t>
          </a:r>
        </a:p>
      </dgm:t>
    </dgm:pt>
    <dgm:pt modelId="{7F617287-4BDE-4627-BFE8-45512F746E25}" type="parTrans" cxnId="{6E2E293D-E52F-49E2-A0FF-AEFBE96665E5}">
      <dgm:prSet/>
      <dgm:spPr/>
      <dgm:t>
        <a:bodyPr/>
        <a:lstStyle/>
        <a:p>
          <a:endParaRPr lang="en-US"/>
        </a:p>
      </dgm:t>
    </dgm:pt>
    <dgm:pt modelId="{CCC60E2A-436A-4BE3-BA7B-3B026885DAF4}" type="sibTrans" cxnId="{6E2E293D-E52F-49E2-A0FF-AEFBE96665E5}">
      <dgm:prSet/>
      <dgm:spPr/>
      <dgm:t>
        <a:bodyPr/>
        <a:lstStyle/>
        <a:p>
          <a:endParaRPr lang="en-US"/>
        </a:p>
      </dgm:t>
    </dgm:pt>
    <dgm:pt modelId="{10C92CBA-A112-43FE-9248-874DAA8A3359}">
      <dgm:prSet phldrT="[Text]"/>
      <dgm:spPr/>
      <dgm:t>
        <a:bodyPr/>
        <a:lstStyle/>
        <a:p>
          <a:r>
            <a:rPr lang="en-US" dirty="0"/>
            <a:t>Trucks</a:t>
          </a:r>
        </a:p>
      </dgm:t>
    </dgm:pt>
    <dgm:pt modelId="{6858A84E-0A43-4550-B606-07E3946F3CFF}" type="parTrans" cxnId="{B24585BF-EA37-4EAC-96C2-F57CBD5FA5EA}">
      <dgm:prSet/>
      <dgm:spPr/>
      <dgm:t>
        <a:bodyPr/>
        <a:lstStyle/>
        <a:p>
          <a:endParaRPr lang="en-US"/>
        </a:p>
      </dgm:t>
    </dgm:pt>
    <dgm:pt modelId="{D2DDD6DF-C992-45C0-9F43-6F35748D58AB}" type="sibTrans" cxnId="{B24585BF-EA37-4EAC-96C2-F57CBD5FA5EA}">
      <dgm:prSet/>
      <dgm:spPr/>
      <dgm:t>
        <a:bodyPr/>
        <a:lstStyle/>
        <a:p>
          <a:endParaRPr lang="en-US"/>
        </a:p>
      </dgm:t>
    </dgm:pt>
    <dgm:pt modelId="{CF535A14-2595-4589-9073-70879273480A}">
      <dgm:prSet phldrT="[Text]"/>
      <dgm:spPr/>
      <dgm:t>
        <a:bodyPr/>
        <a:lstStyle/>
        <a:p>
          <a:r>
            <a:rPr lang="en-US" dirty="0"/>
            <a:t>Events</a:t>
          </a:r>
        </a:p>
      </dgm:t>
    </dgm:pt>
    <dgm:pt modelId="{8DDD50F1-C13C-4DF5-990C-4A768460F8B2}" type="parTrans" cxnId="{5E1B55F1-EAFE-4799-A91C-6962DDC53B79}">
      <dgm:prSet/>
      <dgm:spPr/>
      <dgm:t>
        <a:bodyPr/>
        <a:lstStyle/>
        <a:p>
          <a:endParaRPr lang="en-US"/>
        </a:p>
      </dgm:t>
    </dgm:pt>
    <dgm:pt modelId="{F1FBE588-8406-4A17-A803-7D84F5F13DB5}" type="sibTrans" cxnId="{5E1B55F1-EAFE-4799-A91C-6962DDC53B79}">
      <dgm:prSet/>
      <dgm:spPr/>
      <dgm:t>
        <a:bodyPr/>
        <a:lstStyle/>
        <a:p>
          <a:endParaRPr lang="en-US"/>
        </a:p>
      </dgm:t>
    </dgm:pt>
    <dgm:pt modelId="{9FD2CB70-2001-4B56-A573-FBA2F2A3BBD1}">
      <dgm:prSet phldrT="[Text]"/>
      <dgm:spPr/>
      <dgm:t>
        <a:bodyPr/>
        <a:lstStyle/>
        <a:p>
          <a:r>
            <a:rPr lang="en-US" dirty="0"/>
            <a:t>Transportation Business Units (TBUs)</a:t>
          </a:r>
        </a:p>
      </dgm:t>
    </dgm:pt>
    <dgm:pt modelId="{86B1EACB-2CAC-41D8-B98A-8C28FBD441FF}" type="parTrans" cxnId="{390EE8DD-24D6-4884-B03B-FC3AE2C23DF8}">
      <dgm:prSet/>
      <dgm:spPr/>
      <dgm:t>
        <a:bodyPr/>
        <a:lstStyle/>
        <a:p>
          <a:endParaRPr lang="en-US"/>
        </a:p>
      </dgm:t>
    </dgm:pt>
    <dgm:pt modelId="{26E6D140-124E-4BC0-9B40-6A8369DABD2E}" type="sibTrans" cxnId="{390EE8DD-24D6-4884-B03B-FC3AE2C23DF8}">
      <dgm:prSet/>
      <dgm:spPr/>
      <dgm:t>
        <a:bodyPr/>
        <a:lstStyle/>
        <a:p>
          <a:endParaRPr lang="en-US"/>
        </a:p>
      </dgm:t>
    </dgm:pt>
    <dgm:pt modelId="{4DF2D5D1-1BDC-456A-B7AF-BC4BBCC8B063}">
      <dgm:prSet phldrT="[Text]"/>
      <dgm:spPr/>
      <dgm:t>
        <a:bodyPr/>
        <a:lstStyle/>
        <a:p>
          <a:r>
            <a:rPr lang="en-US" dirty="0"/>
            <a:t>TFAD</a:t>
          </a:r>
        </a:p>
      </dgm:t>
    </dgm:pt>
    <dgm:pt modelId="{22AB321E-0B3F-4B9E-86B3-5C8AE9F04552}" type="parTrans" cxnId="{542AFA2D-B286-43BC-8EDE-D0BFEE622FDA}">
      <dgm:prSet/>
      <dgm:spPr/>
      <dgm:t>
        <a:bodyPr/>
        <a:lstStyle/>
        <a:p>
          <a:endParaRPr lang="en-US"/>
        </a:p>
      </dgm:t>
    </dgm:pt>
    <dgm:pt modelId="{E5FE2C22-D724-41DB-B066-3F02D68DCC08}" type="sibTrans" cxnId="{542AFA2D-B286-43BC-8EDE-D0BFEE622FDA}">
      <dgm:prSet/>
      <dgm:spPr/>
      <dgm:t>
        <a:bodyPr/>
        <a:lstStyle/>
        <a:p>
          <a:endParaRPr lang="en-US"/>
        </a:p>
      </dgm:t>
    </dgm:pt>
    <dgm:pt modelId="{3CE369AF-57E7-43DA-8CE0-2D000522F827}">
      <dgm:prSet phldrT="[Text]"/>
      <dgm:spPr/>
      <dgm:t>
        <a:bodyPr/>
        <a:lstStyle/>
        <a:p>
          <a:r>
            <a:rPr lang="en-US" dirty="0"/>
            <a:t>TSO</a:t>
          </a:r>
        </a:p>
      </dgm:t>
    </dgm:pt>
    <dgm:pt modelId="{AFA97D44-279A-4C6E-A7E0-25684D6D6595}" type="parTrans" cxnId="{0FB84823-2F53-4DAA-AA9A-6A901CF353CD}">
      <dgm:prSet/>
      <dgm:spPr/>
      <dgm:t>
        <a:bodyPr/>
        <a:lstStyle/>
        <a:p>
          <a:endParaRPr lang="en-US"/>
        </a:p>
      </dgm:t>
    </dgm:pt>
    <dgm:pt modelId="{F41A8E3D-4F20-4A6E-A226-0919D020C15A}" type="sibTrans" cxnId="{0FB84823-2F53-4DAA-AA9A-6A901CF353CD}">
      <dgm:prSet/>
      <dgm:spPr/>
      <dgm:t>
        <a:bodyPr/>
        <a:lstStyle/>
        <a:p>
          <a:endParaRPr lang="en-US"/>
        </a:p>
      </dgm:t>
    </dgm:pt>
    <dgm:pt modelId="{690EDC7E-7C3D-425F-A34A-9E9C0E4675DE}">
      <dgm:prSet phldrT="[Text]"/>
      <dgm:spPr/>
      <dgm:t>
        <a:bodyPr/>
        <a:lstStyle/>
        <a:p>
          <a:r>
            <a:rPr lang="en-US" dirty="0"/>
            <a:t>CHART</a:t>
          </a:r>
        </a:p>
      </dgm:t>
    </dgm:pt>
    <dgm:pt modelId="{F74041B1-534D-4958-95C2-7DAC59E07C8B}" type="parTrans" cxnId="{D6D2F8CF-173F-4C9E-8C34-DFD5DBFF4C10}">
      <dgm:prSet/>
      <dgm:spPr/>
      <dgm:t>
        <a:bodyPr/>
        <a:lstStyle/>
        <a:p>
          <a:endParaRPr lang="en-US"/>
        </a:p>
      </dgm:t>
    </dgm:pt>
    <dgm:pt modelId="{53912AE4-3947-4742-8345-5E707911D827}" type="sibTrans" cxnId="{D6D2F8CF-173F-4C9E-8C34-DFD5DBFF4C10}">
      <dgm:prSet/>
      <dgm:spPr/>
      <dgm:t>
        <a:bodyPr/>
        <a:lstStyle/>
        <a:p>
          <a:endParaRPr lang="en-US"/>
        </a:p>
      </dgm:t>
    </dgm:pt>
    <dgm:pt modelId="{7B234E38-EEBF-4E60-B8A8-9EE9BE085918}">
      <dgm:prSet phldrT="[Text]"/>
      <dgm:spPr/>
      <dgm:t>
        <a:bodyPr/>
        <a:lstStyle/>
        <a:p>
          <a:r>
            <a:rPr lang="en-US" dirty="0"/>
            <a:t>MDTA</a:t>
          </a:r>
        </a:p>
      </dgm:t>
    </dgm:pt>
    <dgm:pt modelId="{D7E3E007-F48D-4D44-A77D-938B341DC7C1}" type="parTrans" cxnId="{AF3C8D7A-6F79-49C1-98ED-9AFB42903C7C}">
      <dgm:prSet/>
      <dgm:spPr/>
      <dgm:t>
        <a:bodyPr/>
        <a:lstStyle/>
        <a:p>
          <a:endParaRPr lang="en-US"/>
        </a:p>
      </dgm:t>
    </dgm:pt>
    <dgm:pt modelId="{C5A4CF41-4F60-47BD-A50F-1C0185760040}" type="sibTrans" cxnId="{AF3C8D7A-6F79-49C1-98ED-9AFB42903C7C}">
      <dgm:prSet/>
      <dgm:spPr/>
      <dgm:t>
        <a:bodyPr/>
        <a:lstStyle/>
        <a:p>
          <a:endParaRPr lang="en-US"/>
        </a:p>
      </dgm:t>
    </dgm:pt>
    <dgm:pt modelId="{0AE568D4-EAAA-4782-9C29-04A0341D5310}">
      <dgm:prSet phldrT="[Text]"/>
      <dgm:spPr/>
      <dgm:t>
        <a:bodyPr/>
        <a:lstStyle/>
        <a:p>
          <a:r>
            <a:rPr lang="en-US" dirty="0"/>
            <a:t>Travel Patterns</a:t>
          </a:r>
        </a:p>
      </dgm:t>
    </dgm:pt>
    <dgm:pt modelId="{8D01BFE8-B1C4-4F64-8F76-929753D61355}" type="parTrans" cxnId="{D150B7C0-D1E2-4A59-A06F-BE275F57D45B}">
      <dgm:prSet/>
      <dgm:spPr/>
      <dgm:t>
        <a:bodyPr/>
        <a:lstStyle/>
        <a:p>
          <a:endParaRPr lang="en-US"/>
        </a:p>
      </dgm:t>
    </dgm:pt>
    <dgm:pt modelId="{EF3E174B-7DCA-47E3-97B1-19FB091BFAA7}" type="sibTrans" cxnId="{D150B7C0-D1E2-4A59-A06F-BE275F57D45B}">
      <dgm:prSet/>
      <dgm:spPr/>
      <dgm:t>
        <a:bodyPr/>
        <a:lstStyle/>
        <a:p>
          <a:endParaRPr lang="en-US"/>
        </a:p>
      </dgm:t>
    </dgm:pt>
    <dgm:pt modelId="{C78AEAE4-8204-478A-85EC-4811DCB54F2E}">
      <dgm:prSet phldrT="[Text]"/>
      <dgm:spPr/>
      <dgm:t>
        <a:bodyPr/>
        <a:lstStyle/>
        <a:p>
          <a:r>
            <a:rPr lang="en-US" dirty="0"/>
            <a:t>Freight Forecasts</a:t>
          </a:r>
        </a:p>
      </dgm:t>
    </dgm:pt>
    <dgm:pt modelId="{8560D7B6-2CFF-4F34-A516-D2319096B155}" type="parTrans" cxnId="{589469D6-CEF3-4734-BCC4-731430567A5A}">
      <dgm:prSet/>
      <dgm:spPr/>
      <dgm:t>
        <a:bodyPr/>
        <a:lstStyle/>
        <a:p>
          <a:endParaRPr lang="en-US"/>
        </a:p>
      </dgm:t>
    </dgm:pt>
    <dgm:pt modelId="{1BB17C96-2C78-47FB-9090-539AE031405C}" type="sibTrans" cxnId="{589469D6-CEF3-4734-BCC4-731430567A5A}">
      <dgm:prSet/>
      <dgm:spPr/>
      <dgm:t>
        <a:bodyPr/>
        <a:lstStyle/>
        <a:p>
          <a:endParaRPr lang="en-US"/>
        </a:p>
      </dgm:t>
    </dgm:pt>
    <dgm:pt modelId="{885A8ACE-186D-44E0-89B1-A18075474D20}" type="pres">
      <dgm:prSet presAssocID="{B7A6EA8A-89A6-4205-B5AD-C4CCA774C28E}" presName="linearFlow" presStyleCnt="0">
        <dgm:presLayoutVars>
          <dgm:dir/>
          <dgm:animLvl val="lvl"/>
          <dgm:resizeHandles/>
        </dgm:presLayoutVars>
      </dgm:prSet>
      <dgm:spPr/>
    </dgm:pt>
    <dgm:pt modelId="{DDA91641-BAAB-4423-AA37-928ABE75F9FC}" type="pres">
      <dgm:prSet presAssocID="{000F11BB-5438-41A8-9AA2-4AB150DC5E82}" presName="compositeNode" presStyleCnt="0">
        <dgm:presLayoutVars>
          <dgm:bulletEnabled val="1"/>
        </dgm:presLayoutVars>
      </dgm:prSet>
      <dgm:spPr/>
    </dgm:pt>
    <dgm:pt modelId="{761E710B-1A01-4C0E-B7E0-3EB3AB64719B}" type="pres">
      <dgm:prSet presAssocID="{000F11BB-5438-41A8-9AA2-4AB150DC5E82}" presName="imag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iangle Ruler with solid fill"/>
        </a:ext>
      </dgm:extLst>
    </dgm:pt>
    <dgm:pt modelId="{0BD7D181-DD15-4B27-912E-ECD0C654498A}" type="pres">
      <dgm:prSet presAssocID="{000F11BB-5438-41A8-9AA2-4AB150DC5E82}" presName="childNode" presStyleLbl="node1" presStyleIdx="0" presStyleCnt="4">
        <dgm:presLayoutVars>
          <dgm:bulletEnabled val="1"/>
        </dgm:presLayoutVars>
      </dgm:prSet>
      <dgm:spPr/>
    </dgm:pt>
    <dgm:pt modelId="{F8AA0061-2802-487C-B40F-13468FBC89C7}" type="pres">
      <dgm:prSet presAssocID="{000F11BB-5438-41A8-9AA2-4AB150DC5E82}" presName="parentNode" presStyleLbl="revTx" presStyleIdx="0" presStyleCnt="4">
        <dgm:presLayoutVars>
          <dgm:chMax val="0"/>
          <dgm:bulletEnabled val="1"/>
        </dgm:presLayoutVars>
      </dgm:prSet>
      <dgm:spPr/>
    </dgm:pt>
    <dgm:pt modelId="{F105759B-9301-41D5-9F76-5EEC12A9C6BA}" type="pres">
      <dgm:prSet presAssocID="{EA34342F-4627-4EAF-A660-F10474071042}" presName="sibTrans" presStyleCnt="0"/>
      <dgm:spPr/>
    </dgm:pt>
    <dgm:pt modelId="{A63C78EF-C9C3-4687-BFCE-D49D9F3C2D97}" type="pres">
      <dgm:prSet presAssocID="{DDEC82B8-7EAE-4605-BAB9-C5928BAA26BA}" presName="compositeNode" presStyleCnt="0">
        <dgm:presLayoutVars>
          <dgm:bulletEnabled val="1"/>
        </dgm:presLayoutVars>
      </dgm:prSet>
      <dgm:spPr/>
    </dgm:pt>
    <dgm:pt modelId="{87E541A3-0060-4975-97FE-5FC8563AC95B}" type="pres">
      <dgm:prSet presAssocID="{DDEC82B8-7EAE-4605-BAB9-C5928BAA26BA}" presName="image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 with solid fill"/>
        </a:ext>
      </dgm:extLst>
    </dgm:pt>
    <dgm:pt modelId="{C34C1719-8790-4714-983C-27EAC8DB304C}" type="pres">
      <dgm:prSet presAssocID="{DDEC82B8-7EAE-4605-BAB9-C5928BAA26BA}" presName="childNode" presStyleLbl="node1" presStyleIdx="1" presStyleCnt="4">
        <dgm:presLayoutVars>
          <dgm:bulletEnabled val="1"/>
        </dgm:presLayoutVars>
      </dgm:prSet>
      <dgm:spPr/>
    </dgm:pt>
    <dgm:pt modelId="{8097329A-9E70-424B-99FF-A4CEB7F4BE97}" type="pres">
      <dgm:prSet presAssocID="{DDEC82B8-7EAE-4605-BAB9-C5928BAA26BA}" presName="parentNode" presStyleLbl="revTx" presStyleIdx="1" presStyleCnt="4">
        <dgm:presLayoutVars>
          <dgm:chMax val="0"/>
          <dgm:bulletEnabled val="1"/>
        </dgm:presLayoutVars>
      </dgm:prSet>
      <dgm:spPr/>
    </dgm:pt>
    <dgm:pt modelId="{DEA29070-4B8A-4643-B223-E64E65795BBC}" type="pres">
      <dgm:prSet presAssocID="{47E497E9-EF19-4DA3-B89D-153822BA04F6}" presName="sibTrans" presStyleCnt="0"/>
      <dgm:spPr/>
    </dgm:pt>
    <dgm:pt modelId="{595A2FE4-B7BF-48FA-B656-294558C7FA32}" type="pres">
      <dgm:prSet presAssocID="{70AE1AF3-4341-48E9-86C7-47942642C9C4}" presName="compositeNode" presStyleCnt="0">
        <dgm:presLayoutVars>
          <dgm:bulletEnabled val="1"/>
        </dgm:presLayoutVars>
      </dgm:prSet>
      <dgm:spPr/>
    </dgm:pt>
    <dgm:pt modelId="{738A5129-313C-4277-B662-C5286C07A284}" type="pres">
      <dgm:prSet presAssocID="{70AE1AF3-4341-48E9-86C7-47942642C9C4}" presName="image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ptop with solid fill"/>
        </a:ext>
      </dgm:extLst>
    </dgm:pt>
    <dgm:pt modelId="{D35654B4-F01A-48CD-92C5-8AED4270BE8F}" type="pres">
      <dgm:prSet presAssocID="{70AE1AF3-4341-48E9-86C7-47942642C9C4}" presName="childNode" presStyleLbl="node1" presStyleIdx="2" presStyleCnt="4">
        <dgm:presLayoutVars>
          <dgm:bulletEnabled val="1"/>
        </dgm:presLayoutVars>
      </dgm:prSet>
      <dgm:spPr/>
    </dgm:pt>
    <dgm:pt modelId="{22D37B0D-088F-49CF-8F8B-77F5A349CE96}" type="pres">
      <dgm:prSet presAssocID="{70AE1AF3-4341-48E9-86C7-47942642C9C4}" presName="parentNode" presStyleLbl="revTx" presStyleIdx="2" presStyleCnt="4">
        <dgm:presLayoutVars>
          <dgm:chMax val="0"/>
          <dgm:bulletEnabled val="1"/>
        </dgm:presLayoutVars>
      </dgm:prSet>
      <dgm:spPr/>
    </dgm:pt>
    <dgm:pt modelId="{E299EB4D-573A-47B2-A75F-5430ED332063}" type="pres">
      <dgm:prSet presAssocID="{DE518806-B714-4F83-B459-88C7077AA6F6}" presName="sibTrans" presStyleCnt="0"/>
      <dgm:spPr/>
    </dgm:pt>
    <dgm:pt modelId="{CA1022B0-628F-4C06-B21D-6C3F5C1C8256}" type="pres">
      <dgm:prSet presAssocID="{9FD2CB70-2001-4B56-A573-FBA2F2A3BBD1}" presName="compositeNode" presStyleCnt="0">
        <dgm:presLayoutVars>
          <dgm:bulletEnabled val="1"/>
        </dgm:presLayoutVars>
      </dgm:prSet>
      <dgm:spPr/>
    </dgm:pt>
    <dgm:pt modelId="{970EF1AE-936E-42A2-8F73-9A01E1358AA0}" type="pres">
      <dgm:prSet presAssocID="{9FD2CB70-2001-4B56-A573-FBA2F2A3BBD1}" presName="image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brainstorm with solid fill"/>
        </a:ext>
      </dgm:extLst>
    </dgm:pt>
    <dgm:pt modelId="{88CE20BE-4F00-460B-9A2B-B3B60F869A1B}" type="pres">
      <dgm:prSet presAssocID="{9FD2CB70-2001-4B56-A573-FBA2F2A3BBD1}" presName="childNode" presStyleLbl="node1" presStyleIdx="3" presStyleCnt="4">
        <dgm:presLayoutVars>
          <dgm:bulletEnabled val="1"/>
        </dgm:presLayoutVars>
      </dgm:prSet>
      <dgm:spPr/>
    </dgm:pt>
    <dgm:pt modelId="{31A327EB-E6A7-4C20-BAC1-ACEC6118B9EE}" type="pres">
      <dgm:prSet presAssocID="{9FD2CB70-2001-4B56-A573-FBA2F2A3BBD1}" presName="parentNode" presStyleLbl="revTx" presStyleIdx="3" presStyleCnt="4">
        <dgm:presLayoutVars>
          <dgm:chMax val="0"/>
          <dgm:bulletEnabled val="1"/>
        </dgm:presLayoutVars>
      </dgm:prSet>
      <dgm:spPr/>
    </dgm:pt>
  </dgm:ptLst>
  <dgm:cxnLst>
    <dgm:cxn modelId="{D5615F00-59DD-41D5-B884-AECD632DC677}" type="presOf" srcId="{DDEC82B8-7EAE-4605-BAB9-C5928BAA26BA}" destId="{8097329A-9E70-424B-99FF-A4CEB7F4BE97}" srcOrd="0" destOrd="0" presId="urn:microsoft.com/office/officeart/2005/8/layout/hList2"/>
    <dgm:cxn modelId="{8CDBFC03-9B7B-4A4F-BB01-3F93D0B66BF2}" srcId="{000F11BB-5438-41A8-9AA2-4AB150DC5E82}" destId="{53DC0176-254F-462D-90B7-C46000AA8FE8}" srcOrd="0" destOrd="0" parTransId="{D1C3A7AD-A754-48AB-847D-3EC1E38CDD22}" sibTransId="{8E2B2EE9-1115-49E2-8812-E8F545221662}"/>
    <dgm:cxn modelId="{0A247309-9EAE-4A9C-9EBF-B396417C8614}" srcId="{B7A6EA8A-89A6-4205-B5AD-C4CCA774C28E}" destId="{70AE1AF3-4341-48E9-86C7-47942642C9C4}" srcOrd="2" destOrd="0" parTransId="{272685FE-E61C-414C-B72B-CDD2EF8EC3A3}" sibTransId="{DE518806-B714-4F83-B459-88C7077AA6F6}"/>
    <dgm:cxn modelId="{3A47E619-F07B-4608-A9CE-8546B68CA0B7}" type="presOf" srcId="{E17D55C1-EA1F-43C9-8653-0231A61DA4C4}" destId="{C34C1719-8790-4714-983C-27EAC8DB304C}" srcOrd="0" destOrd="1" presId="urn:microsoft.com/office/officeart/2005/8/layout/hList2"/>
    <dgm:cxn modelId="{87AE5322-9B5B-4CAC-976F-5FC8E5300566}" type="presOf" srcId="{CF535A14-2595-4589-9073-70879273480A}" destId="{C34C1719-8790-4714-983C-27EAC8DB304C}" srcOrd="0" destOrd="3" presId="urn:microsoft.com/office/officeart/2005/8/layout/hList2"/>
    <dgm:cxn modelId="{0FB84823-2F53-4DAA-AA9A-6A901CF353CD}" srcId="{9FD2CB70-2001-4B56-A573-FBA2F2A3BBD1}" destId="{3CE369AF-57E7-43DA-8CE0-2D000522F827}" srcOrd="1" destOrd="0" parTransId="{AFA97D44-279A-4C6E-A7E0-25684D6D6595}" sibTransId="{F41A8E3D-4F20-4A6E-A226-0919D020C15A}"/>
    <dgm:cxn modelId="{8FE01E27-ACAD-4E33-93BD-64279A15BB42}" srcId="{B7A6EA8A-89A6-4205-B5AD-C4CCA774C28E}" destId="{000F11BB-5438-41A8-9AA2-4AB150DC5E82}" srcOrd="0" destOrd="0" parTransId="{5E33E905-3612-4EBB-A8DC-A0AF7D513A1B}" sibTransId="{EA34342F-4627-4EAF-A660-F10474071042}"/>
    <dgm:cxn modelId="{6B30052A-B98B-4870-964D-5531A4A343AD}" type="presOf" srcId="{6EFBEB37-D507-4219-9A62-31B0E813DE64}" destId="{D35654B4-F01A-48CD-92C5-8AED4270BE8F}" srcOrd="0" destOrd="0" presId="urn:microsoft.com/office/officeart/2005/8/layout/hList2"/>
    <dgm:cxn modelId="{25D9AD2B-127F-4A02-B251-E0A287C7ED36}" type="presOf" srcId="{CA9EDD5A-CD44-4534-951C-F4FE3E0A341D}" destId="{0BD7D181-DD15-4B27-912E-ECD0C654498A}" srcOrd="0" destOrd="1" presId="urn:microsoft.com/office/officeart/2005/8/layout/hList2"/>
    <dgm:cxn modelId="{542AFA2D-B286-43BC-8EDE-D0BFEE622FDA}" srcId="{9FD2CB70-2001-4B56-A573-FBA2F2A3BBD1}" destId="{4DF2D5D1-1BDC-456A-B7AF-BC4BBCC8B063}" srcOrd="0" destOrd="0" parTransId="{22AB321E-0B3F-4B9E-86B3-5C8AE9F04552}" sibTransId="{E5FE2C22-D724-41DB-B066-3F02D68DCC08}"/>
    <dgm:cxn modelId="{0A67CF2E-C7FC-4330-90EE-DC534435508A}" type="presOf" srcId="{4DF2D5D1-1BDC-456A-B7AF-BC4BBCC8B063}" destId="{88CE20BE-4F00-460B-9A2B-B3B60F869A1B}" srcOrd="0" destOrd="0" presId="urn:microsoft.com/office/officeart/2005/8/layout/hList2"/>
    <dgm:cxn modelId="{FA1AFE37-4CBD-48A4-9C04-866554880D4F}" type="presOf" srcId="{192C1218-51DE-4AC0-B87A-195BC111A4A1}" destId="{0BD7D181-DD15-4B27-912E-ECD0C654498A}" srcOrd="0" destOrd="3" presId="urn:microsoft.com/office/officeart/2005/8/layout/hList2"/>
    <dgm:cxn modelId="{6E2E293D-E52F-49E2-A0FF-AEFBE96665E5}" srcId="{000F11BB-5438-41A8-9AA2-4AB150DC5E82}" destId="{192C1218-51DE-4AC0-B87A-195BC111A4A1}" srcOrd="3" destOrd="0" parTransId="{7F617287-4BDE-4627-BFE8-45512F746E25}" sibTransId="{CCC60E2A-436A-4BE3-BA7B-3B026885DAF4}"/>
    <dgm:cxn modelId="{8A9FDA5E-CF24-4140-99A4-F4269607468F}" srcId="{DDEC82B8-7EAE-4605-BAB9-C5928BAA26BA}" destId="{E17D55C1-EA1F-43C9-8653-0231A61DA4C4}" srcOrd="1" destOrd="0" parTransId="{9759D9E3-8574-44FA-8028-2B3888B0AD1F}" sibTransId="{745F4C8E-8576-4AEA-9AD5-B24CBA076574}"/>
    <dgm:cxn modelId="{A1E1B962-E835-4C47-8CA9-EBA06CD243ED}" srcId="{70AE1AF3-4341-48E9-86C7-47942642C9C4}" destId="{D3C7031D-5B9D-422B-921B-7B8E7E533C56}" srcOrd="3" destOrd="0" parTransId="{DDC12049-5E88-4313-8B72-F0946E2AC494}" sibTransId="{2DAFA14D-9385-4E13-AE1F-A9F610D867CA}"/>
    <dgm:cxn modelId="{A30AAB63-4BBA-4409-A428-87ED50397338}" type="presOf" srcId="{3CE369AF-57E7-43DA-8CE0-2D000522F827}" destId="{88CE20BE-4F00-460B-9A2B-B3B60F869A1B}" srcOrd="0" destOrd="1" presId="urn:microsoft.com/office/officeart/2005/8/layout/hList2"/>
    <dgm:cxn modelId="{7CF60065-0D98-4246-A190-0F75B8503B77}" srcId="{000F11BB-5438-41A8-9AA2-4AB150DC5E82}" destId="{CA9EDD5A-CD44-4534-951C-F4FE3E0A341D}" srcOrd="1" destOrd="0" parTransId="{2847F6A2-A26F-4514-A9C0-B58574194691}" sibTransId="{F679BC1D-7A5A-4421-812D-31B35398F5C4}"/>
    <dgm:cxn modelId="{5EE91D45-FF7E-4E1B-B841-E5BCEC97F8D1}" type="presOf" srcId="{C78AEAE4-8204-478A-85EC-4811DCB54F2E}" destId="{D35654B4-F01A-48CD-92C5-8AED4270BE8F}" srcOrd="0" destOrd="2" presId="urn:microsoft.com/office/officeart/2005/8/layout/hList2"/>
    <dgm:cxn modelId="{38899B68-1938-4DBB-9589-9D81DBCA1740}" type="presOf" srcId="{0AE568D4-EAAA-4782-9C29-04A0341D5310}" destId="{D35654B4-F01A-48CD-92C5-8AED4270BE8F}" srcOrd="0" destOrd="1" presId="urn:microsoft.com/office/officeart/2005/8/layout/hList2"/>
    <dgm:cxn modelId="{5DE57A72-5E94-4F4E-85D0-42921FC771D9}" type="presOf" srcId="{7B234E38-EEBF-4E60-B8A8-9EE9BE085918}" destId="{88CE20BE-4F00-460B-9A2B-B3B60F869A1B}" srcOrd="0" destOrd="3" presId="urn:microsoft.com/office/officeart/2005/8/layout/hList2"/>
    <dgm:cxn modelId="{7BD0A052-AFED-4DE7-989B-03921CAAB091}" type="presOf" srcId="{9FD2CB70-2001-4B56-A573-FBA2F2A3BBD1}" destId="{31A327EB-E6A7-4C20-BAC1-ACEC6118B9EE}" srcOrd="0" destOrd="0" presId="urn:microsoft.com/office/officeart/2005/8/layout/hList2"/>
    <dgm:cxn modelId="{694E7674-1900-463C-9470-777F4D7125FB}" type="presOf" srcId="{D3C7031D-5B9D-422B-921B-7B8E7E533C56}" destId="{D35654B4-F01A-48CD-92C5-8AED4270BE8F}" srcOrd="0" destOrd="3" presId="urn:microsoft.com/office/officeart/2005/8/layout/hList2"/>
    <dgm:cxn modelId="{AF3C8D7A-6F79-49C1-98ED-9AFB42903C7C}" srcId="{9FD2CB70-2001-4B56-A573-FBA2F2A3BBD1}" destId="{7B234E38-EEBF-4E60-B8A8-9EE9BE085918}" srcOrd="3" destOrd="0" parTransId="{D7E3E007-F48D-4D44-A77D-938B341DC7C1}" sibTransId="{C5A4CF41-4F60-47BD-A50F-1C0185760040}"/>
    <dgm:cxn modelId="{CBD3FF82-762E-44D9-BB0E-5299AAE64E79}" srcId="{B7A6EA8A-89A6-4205-B5AD-C4CCA774C28E}" destId="{DDEC82B8-7EAE-4605-BAB9-C5928BAA26BA}" srcOrd="1" destOrd="0" parTransId="{5583C627-504F-4ABA-A633-F2D7CDD44339}" sibTransId="{47E497E9-EF19-4DA3-B89D-153822BA04F6}"/>
    <dgm:cxn modelId="{0A7A3885-151D-4230-8F5A-2059476A0BF8}" type="presOf" srcId="{53DC0176-254F-462D-90B7-C46000AA8FE8}" destId="{0BD7D181-DD15-4B27-912E-ECD0C654498A}" srcOrd="0" destOrd="0" presId="urn:microsoft.com/office/officeart/2005/8/layout/hList2"/>
    <dgm:cxn modelId="{05D8388B-201B-48B4-BBEA-12E4EA0C5F9E}" srcId="{000F11BB-5438-41A8-9AA2-4AB150DC5E82}" destId="{835B505E-4437-4EA9-8047-5D9235A34CDC}" srcOrd="2" destOrd="0" parTransId="{16E014A4-A2C5-49AE-9E3D-847A07B23E16}" sibTransId="{3EADA3E6-681D-4F97-921E-A86F2BE82436}"/>
    <dgm:cxn modelId="{B2E086B0-7496-4060-9BF9-656D2C34363A}" type="presOf" srcId="{835B505E-4437-4EA9-8047-5D9235A34CDC}" destId="{0BD7D181-DD15-4B27-912E-ECD0C654498A}" srcOrd="0" destOrd="2" presId="urn:microsoft.com/office/officeart/2005/8/layout/hList2"/>
    <dgm:cxn modelId="{2E99BEB1-CFB4-4085-9457-3A7100678E31}" type="presOf" srcId="{70AE1AF3-4341-48E9-86C7-47942642C9C4}" destId="{22D37B0D-088F-49CF-8F8B-77F5A349CE96}" srcOrd="0" destOrd="0" presId="urn:microsoft.com/office/officeart/2005/8/layout/hList2"/>
    <dgm:cxn modelId="{98C07CB4-8FD1-494C-9BD8-C7769233A7F4}" type="presOf" srcId="{10C92CBA-A112-43FE-9248-874DAA8A3359}" destId="{C34C1719-8790-4714-983C-27EAC8DB304C}" srcOrd="0" destOrd="2" presId="urn:microsoft.com/office/officeart/2005/8/layout/hList2"/>
    <dgm:cxn modelId="{A027F3BA-F681-4911-B2D6-C57593A8D59D}" type="presOf" srcId="{F0FB6653-EF67-4C61-A663-7E61AB41C76C}" destId="{C34C1719-8790-4714-983C-27EAC8DB304C}" srcOrd="0" destOrd="0" presId="urn:microsoft.com/office/officeart/2005/8/layout/hList2"/>
    <dgm:cxn modelId="{B24585BF-EA37-4EAC-96C2-F57CBD5FA5EA}" srcId="{DDEC82B8-7EAE-4605-BAB9-C5928BAA26BA}" destId="{10C92CBA-A112-43FE-9248-874DAA8A3359}" srcOrd="2" destOrd="0" parTransId="{6858A84E-0A43-4550-B606-07E3946F3CFF}" sibTransId="{D2DDD6DF-C992-45C0-9F43-6F35748D58AB}"/>
    <dgm:cxn modelId="{D150B7C0-D1E2-4A59-A06F-BE275F57D45B}" srcId="{70AE1AF3-4341-48E9-86C7-47942642C9C4}" destId="{0AE568D4-EAAA-4782-9C29-04A0341D5310}" srcOrd="1" destOrd="0" parTransId="{8D01BFE8-B1C4-4F64-8F76-929753D61355}" sibTransId="{EF3E174B-7DCA-47E3-97B1-19FB091BFAA7}"/>
    <dgm:cxn modelId="{2EBEDEC3-A2E6-437E-93D6-83A79432B70C}" type="presOf" srcId="{000F11BB-5438-41A8-9AA2-4AB150DC5E82}" destId="{F8AA0061-2802-487C-B40F-13468FBC89C7}" srcOrd="0" destOrd="0" presId="urn:microsoft.com/office/officeart/2005/8/layout/hList2"/>
    <dgm:cxn modelId="{0A100ECB-C380-4453-B82E-3BE3E9B7F789}" type="presOf" srcId="{690EDC7E-7C3D-425F-A34A-9E9C0E4675DE}" destId="{88CE20BE-4F00-460B-9A2B-B3B60F869A1B}" srcOrd="0" destOrd="2" presId="urn:microsoft.com/office/officeart/2005/8/layout/hList2"/>
    <dgm:cxn modelId="{D6D2F8CF-173F-4C9E-8C34-DFD5DBFF4C10}" srcId="{9FD2CB70-2001-4B56-A573-FBA2F2A3BBD1}" destId="{690EDC7E-7C3D-425F-A34A-9E9C0E4675DE}" srcOrd="2" destOrd="0" parTransId="{F74041B1-534D-4958-95C2-7DAC59E07C8B}" sibTransId="{53912AE4-3947-4742-8345-5E707911D827}"/>
    <dgm:cxn modelId="{589469D6-CEF3-4734-BCC4-731430567A5A}" srcId="{70AE1AF3-4341-48E9-86C7-47942642C9C4}" destId="{C78AEAE4-8204-478A-85EC-4811DCB54F2E}" srcOrd="2" destOrd="0" parTransId="{8560D7B6-2CFF-4F34-A516-D2319096B155}" sibTransId="{1BB17C96-2C78-47FB-9090-539AE031405C}"/>
    <dgm:cxn modelId="{390EE8DD-24D6-4884-B03B-FC3AE2C23DF8}" srcId="{B7A6EA8A-89A6-4205-B5AD-C4CCA774C28E}" destId="{9FD2CB70-2001-4B56-A573-FBA2F2A3BBD1}" srcOrd="3" destOrd="0" parTransId="{86B1EACB-2CAC-41D8-B98A-8C28FBD441FF}" sibTransId="{26E6D140-124E-4BC0-9B40-6A8369DABD2E}"/>
    <dgm:cxn modelId="{D94B3CE2-0DC8-4C7D-9354-5942B0D2E1ED}" srcId="{DDEC82B8-7EAE-4605-BAB9-C5928BAA26BA}" destId="{F0FB6653-EF67-4C61-A663-7E61AB41C76C}" srcOrd="0" destOrd="0" parTransId="{66F9F6BC-658C-478D-8622-260C84B232D5}" sibTransId="{4FB56E59-A4A5-40A7-A804-40922F776794}"/>
    <dgm:cxn modelId="{5E1B55F1-EAFE-4799-A91C-6962DDC53B79}" srcId="{DDEC82B8-7EAE-4605-BAB9-C5928BAA26BA}" destId="{CF535A14-2595-4589-9073-70879273480A}" srcOrd="3" destOrd="0" parTransId="{8DDD50F1-C13C-4DF5-990C-4A768460F8B2}" sibTransId="{F1FBE588-8406-4A17-A803-7D84F5F13DB5}"/>
    <dgm:cxn modelId="{2296F9FB-CCED-4B98-9598-0169B3C35F64}" srcId="{70AE1AF3-4341-48E9-86C7-47942642C9C4}" destId="{6EFBEB37-D507-4219-9A62-31B0E813DE64}" srcOrd="0" destOrd="0" parTransId="{72EB718E-7B30-41DC-A6BE-40AF7DBE2268}" sibTransId="{E1B475BF-BCD4-48D9-8509-0411618C7E22}"/>
    <dgm:cxn modelId="{963A89FF-E5BA-4E22-BBEB-24AB8CB83F2C}" type="presOf" srcId="{B7A6EA8A-89A6-4205-B5AD-C4CCA774C28E}" destId="{885A8ACE-186D-44E0-89B1-A18075474D20}" srcOrd="0" destOrd="0" presId="urn:microsoft.com/office/officeart/2005/8/layout/hList2"/>
    <dgm:cxn modelId="{7BC40763-A99A-49F7-988C-6814133B2F51}" type="presParOf" srcId="{885A8ACE-186D-44E0-89B1-A18075474D20}" destId="{DDA91641-BAAB-4423-AA37-928ABE75F9FC}" srcOrd="0" destOrd="0" presId="urn:microsoft.com/office/officeart/2005/8/layout/hList2"/>
    <dgm:cxn modelId="{E5A7F664-EAAA-4FFC-811B-72929F25500C}" type="presParOf" srcId="{DDA91641-BAAB-4423-AA37-928ABE75F9FC}" destId="{761E710B-1A01-4C0E-B7E0-3EB3AB64719B}" srcOrd="0" destOrd="0" presId="urn:microsoft.com/office/officeart/2005/8/layout/hList2"/>
    <dgm:cxn modelId="{47649CBF-7A50-44C1-8DC7-D2221FD610A1}" type="presParOf" srcId="{DDA91641-BAAB-4423-AA37-928ABE75F9FC}" destId="{0BD7D181-DD15-4B27-912E-ECD0C654498A}" srcOrd="1" destOrd="0" presId="urn:microsoft.com/office/officeart/2005/8/layout/hList2"/>
    <dgm:cxn modelId="{3F489131-4A6E-4616-9C3A-494112C6A8AA}" type="presParOf" srcId="{DDA91641-BAAB-4423-AA37-928ABE75F9FC}" destId="{F8AA0061-2802-487C-B40F-13468FBC89C7}" srcOrd="2" destOrd="0" presId="urn:microsoft.com/office/officeart/2005/8/layout/hList2"/>
    <dgm:cxn modelId="{A6CAD216-4F52-4833-9FB7-25734325E04E}" type="presParOf" srcId="{885A8ACE-186D-44E0-89B1-A18075474D20}" destId="{F105759B-9301-41D5-9F76-5EEC12A9C6BA}" srcOrd="1" destOrd="0" presId="urn:microsoft.com/office/officeart/2005/8/layout/hList2"/>
    <dgm:cxn modelId="{9CF0164D-BC82-426A-A39F-51E89ABB2B3F}" type="presParOf" srcId="{885A8ACE-186D-44E0-89B1-A18075474D20}" destId="{A63C78EF-C9C3-4687-BFCE-D49D9F3C2D97}" srcOrd="2" destOrd="0" presId="urn:microsoft.com/office/officeart/2005/8/layout/hList2"/>
    <dgm:cxn modelId="{2DB03166-3ABC-4B79-BF9A-1E507CEC94D6}" type="presParOf" srcId="{A63C78EF-C9C3-4687-BFCE-D49D9F3C2D97}" destId="{87E541A3-0060-4975-97FE-5FC8563AC95B}" srcOrd="0" destOrd="0" presId="urn:microsoft.com/office/officeart/2005/8/layout/hList2"/>
    <dgm:cxn modelId="{815D2EF0-FD44-4EAA-ABDA-599C14513282}" type="presParOf" srcId="{A63C78EF-C9C3-4687-BFCE-D49D9F3C2D97}" destId="{C34C1719-8790-4714-983C-27EAC8DB304C}" srcOrd="1" destOrd="0" presId="urn:microsoft.com/office/officeart/2005/8/layout/hList2"/>
    <dgm:cxn modelId="{6C35DA30-3D41-486F-875B-8D21DC9202B4}" type="presParOf" srcId="{A63C78EF-C9C3-4687-BFCE-D49D9F3C2D97}" destId="{8097329A-9E70-424B-99FF-A4CEB7F4BE97}" srcOrd="2" destOrd="0" presId="urn:microsoft.com/office/officeart/2005/8/layout/hList2"/>
    <dgm:cxn modelId="{AF56EC03-2AFE-452D-BE3B-32865CADBE87}" type="presParOf" srcId="{885A8ACE-186D-44E0-89B1-A18075474D20}" destId="{DEA29070-4B8A-4643-B223-E64E65795BBC}" srcOrd="3" destOrd="0" presId="urn:microsoft.com/office/officeart/2005/8/layout/hList2"/>
    <dgm:cxn modelId="{7576F388-E93B-410B-B1CA-9457BF884BFF}" type="presParOf" srcId="{885A8ACE-186D-44E0-89B1-A18075474D20}" destId="{595A2FE4-B7BF-48FA-B656-294558C7FA32}" srcOrd="4" destOrd="0" presId="urn:microsoft.com/office/officeart/2005/8/layout/hList2"/>
    <dgm:cxn modelId="{2C4A563F-E214-4D60-8310-C97EFEF0F8C4}" type="presParOf" srcId="{595A2FE4-B7BF-48FA-B656-294558C7FA32}" destId="{738A5129-313C-4277-B662-C5286C07A284}" srcOrd="0" destOrd="0" presId="urn:microsoft.com/office/officeart/2005/8/layout/hList2"/>
    <dgm:cxn modelId="{484F7A01-C939-44D6-A34A-6F62B4838612}" type="presParOf" srcId="{595A2FE4-B7BF-48FA-B656-294558C7FA32}" destId="{D35654B4-F01A-48CD-92C5-8AED4270BE8F}" srcOrd="1" destOrd="0" presId="urn:microsoft.com/office/officeart/2005/8/layout/hList2"/>
    <dgm:cxn modelId="{3CC85696-9B5C-4683-B1B2-3FC655CB472F}" type="presParOf" srcId="{595A2FE4-B7BF-48FA-B656-294558C7FA32}" destId="{22D37B0D-088F-49CF-8F8B-77F5A349CE96}" srcOrd="2" destOrd="0" presId="urn:microsoft.com/office/officeart/2005/8/layout/hList2"/>
    <dgm:cxn modelId="{EDE99241-EC34-4ABD-B8FA-A56D0FF9CFBE}" type="presParOf" srcId="{885A8ACE-186D-44E0-89B1-A18075474D20}" destId="{E299EB4D-573A-47B2-A75F-5430ED332063}" srcOrd="5" destOrd="0" presId="urn:microsoft.com/office/officeart/2005/8/layout/hList2"/>
    <dgm:cxn modelId="{9AE670F1-0BE3-4470-9D7B-C544C2B3ADC1}" type="presParOf" srcId="{885A8ACE-186D-44E0-89B1-A18075474D20}" destId="{CA1022B0-628F-4C06-B21D-6C3F5C1C8256}" srcOrd="6" destOrd="0" presId="urn:microsoft.com/office/officeart/2005/8/layout/hList2"/>
    <dgm:cxn modelId="{B79DB77D-A2D6-4EEF-87BF-5FD7D84DCEB8}" type="presParOf" srcId="{CA1022B0-628F-4C06-B21D-6C3F5C1C8256}" destId="{970EF1AE-936E-42A2-8F73-9A01E1358AA0}" srcOrd="0" destOrd="0" presId="urn:microsoft.com/office/officeart/2005/8/layout/hList2"/>
    <dgm:cxn modelId="{EF78D116-33E3-4C5A-BC77-3D3DB81100F9}" type="presParOf" srcId="{CA1022B0-628F-4C06-B21D-6C3F5C1C8256}" destId="{88CE20BE-4F00-460B-9A2B-B3B60F869A1B}" srcOrd="1" destOrd="0" presId="urn:microsoft.com/office/officeart/2005/8/layout/hList2"/>
    <dgm:cxn modelId="{E33B7D39-7604-4072-ADF8-F90A138BC97A}" type="presParOf" srcId="{CA1022B0-628F-4C06-B21D-6C3F5C1C8256}" destId="{31A327EB-E6A7-4C20-BAC1-ACEC6118B9EE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40DC69-00D7-44D2-8274-E75F384DD653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7F60BE-3FDB-45C2-86F3-1F40CA98935A}">
      <dgm:prSet phldrT="[Text]"/>
      <dgm:spPr/>
      <dgm:t>
        <a:bodyPr/>
        <a:lstStyle/>
        <a:p>
          <a:r>
            <a:rPr lang="en-US" dirty="0"/>
            <a:t>BIM</a:t>
          </a:r>
        </a:p>
      </dgm:t>
    </dgm:pt>
    <dgm:pt modelId="{003EADE4-31A6-4166-8934-2A48CFC52605}" type="parTrans" cxnId="{3B38EE53-5632-410F-9C23-701E38498B53}">
      <dgm:prSet/>
      <dgm:spPr/>
      <dgm:t>
        <a:bodyPr/>
        <a:lstStyle/>
        <a:p>
          <a:endParaRPr lang="en-US"/>
        </a:p>
      </dgm:t>
    </dgm:pt>
    <dgm:pt modelId="{BF8559F2-8AA8-443D-A81E-C349F7294FC6}" type="sibTrans" cxnId="{3B38EE53-5632-410F-9C23-701E38498B53}">
      <dgm:prSet/>
      <dgm:spPr/>
      <dgm:t>
        <a:bodyPr/>
        <a:lstStyle/>
        <a:p>
          <a:endParaRPr lang="en-US"/>
        </a:p>
      </dgm:t>
    </dgm:pt>
    <dgm:pt modelId="{6D536A92-D91C-445A-8433-7A4B31BCA78D}">
      <dgm:prSet phldrT="[Text]"/>
      <dgm:spPr/>
      <dgm:t>
        <a:bodyPr/>
        <a:lstStyle/>
        <a:p>
          <a:r>
            <a:rPr lang="en-US" dirty="0"/>
            <a:t>Model</a:t>
          </a:r>
        </a:p>
      </dgm:t>
    </dgm:pt>
    <dgm:pt modelId="{D72DE3B2-1CB1-402F-99D5-107EAF60D3C3}" type="parTrans" cxnId="{39C7C9F1-28A8-4054-99C0-0BE005C30526}">
      <dgm:prSet/>
      <dgm:spPr/>
      <dgm:t>
        <a:bodyPr/>
        <a:lstStyle/>
        <a:p>
          <a:endParaRPr lang="en-US"/>
        </a:p>
      </dgm:t>
    </dgm:pt>
    <dgm:pt modelId="{657DEC07-BA14-4DE6-B6F3-9A49BFD79C08}" type="sibTrans" cxnId="{39C7C9F1-28A8-4054-99C0-0BE005C30526}">
      <dgm:prSet/>
      <dgm:spPr/>
      <dgm:t>
        <a:bodyPr/>
        <a:lstStyle/>
        <a:p>
          <a:endParaRPr lang="en-US"/>
        </a:p>
      </dgm:t>
    </dgm:pt>
    <dgm:pt modelId="{E30BC544-D72E-404F-BEDD-49C2FDF37BAF}">
      <dgm:prSet phldrT="[Text]"/>
      <dgm:spPr/>
      <dgm:t>
        <a:bodyPr/>
        <a:lstStyle/>
        <a:p>
          <a:r>
            <a:rPr lang="en-US" dirty="0"/>
            <a:t>Reporting</a:t>
          </a:r>
        </a:p>
      </dgm:t>
    </dgm:pt>
    <dgm:pt modelId="{C04339DB-7783-490F-8580-C7C36D39CAD2}" type="parTrans" cxnId="{2DF29BBE-DB82-46EF-9163-71F0D0817F9E}">
      <dgm:prSet/>
      <dgm:spPr/>
      <dgm:t>
        <a:bodyPr/>
        <a:lstStyle/>
        <a:p>
          <a:endParaRPr lang="en-US"/>
        </a:p>
      </dgm:t>
    </dgm:pt>
    <dgm:pt modelId="{622BFB68-AB6F-444A-801F-075CF85DA198}" type="sibTrans" cxnId="{2DF29BBE-DB82-46EF-9163-71F0D0817F9E}">
      <dgm:prSet/>
      <dgm:spPr/>
      <dgm:t>
        <a:bodyPr/>
        <a:lstStyle/>
        <a:p>
          <a:endParaRPr lang="en-US"/>
        </a:p>
      </dgm:t>
    </dgm:pt>
    <dgm:pt modelId="{B057455C-6CE7-4A94-BAC5-62B6B523024B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8D62C9BC-F3FE-4214-A190-6DA457300651}" type="parTrans" cxnId="{E36739F0-55DE-4D3E-B92B-79F2DF28B4D1}">
      <dgm:prSet/>
      <dgm:spPr/>
      <dgm:t>
        <a:bodyPr/>
        <a:lstStyle/>
        <a:p>
          <a:endParaRPr lang="en-US"/>
        </a:p>
      </dgm:t>
    </dgm:pt>
    <dgm:pt modelId="{E9E4522E-C86C-4D79-9922-96A4F6056323}" type="sibTrans" cxnId="{E36739F0-55DE-4D3E-B92B-79F2DF28B4D1}">
      <dgm:prSet/>
      <dgm:spPr/>
      <dgm:t>
        <a:bodyPr/>
        <a:lstStyle/>
        <a:p>
          <a:endParaRPr lang="en-US"/>
        </a:p>
      </dgm:t>
    </dgm:pt>
    <dgm:pt modelId="{AC056D24-AF85-4525-9BF2-855225BFBBA6}">
      <dgm:prSet phldrT="[Text]"/>
      <dgm:spPr/>
      <dgm:t>
        <a:bodyPr/>
        <a:lstStyle/>
        <a:p>
          <a:r>
            <a:rPr lang="en-US" dirty="0"/>
            <a:t>BUs</a:t>
          </a:r>
        </a:p>
      </dgm:t>
    </dgm:pt>
    <dgm:pt modelId="{9E972451-08D4-41D6-964F-F0A7D61B95E3}" type="parTrans" cxnId="{F7D3B3DB-E843-41ED-8EA9-6BCE9156A1A9}">
      <dgm:prSet/>
      <dgm:spPr/>
      <dgm:t>
        <a:bodyPr/>
        <a:lstStyle/>
        <a:p>
          <a:endParaRPr lang="en-US"/>
        </a:p>
      </dgm:t>
    </dgm:pt>
    <dgm:pt modelId="{471B8C81-925A-4034-8FDB-2EF3D557A07E}" type="sibTrans" cxnId="{F7D3B3DB-E843-41ED-8EA9-6BCE9156A1A9}">
      <dgm:prSet/>
      <dgm:spPr/>
      <dgm:t>
        <a:bodyPr/>
        <a:lstStyle/>
        <a:p>
          <a:endParaRPr lang="en-US"/>
        </a:p>
      </dgm:t>
    </dgm:pt>
    <dgm:pt modelId="{56830ABE-A643-403A-B722-16503AEEC1D9}" type="pres">
      <dgm:prSet presAssocID="{9B40DC69-00D7-44D2-8274-E75F384DD65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5590C5E-4D33-4D14-A4FF-62256E314F75}" type="pres">
      <dgm:prSet presAssocID="{487F60BE-3FDB-45C2-86F3-1F40CA98935A}" presName="centerShape" presStyleLbl="node0" presStyleIdx="0" presStyleCnt="1"/>
      <dgm:spPr/>
    </dgm:pt>
    <dgm:pt modelId="{05EB668E-AA8E-4FC4-A1B1-A3B9A57BEE5E}" type="pres">
      <dgm:prSet presAssocID="{6D536A92-D91C-445A-8433-7A4B31BCA78D}" presName="node" presStyleLbl="node1" presStyleIdx="0" presStyleCnt="4">
        <dgm:presLayoutVars>
          <dgm:bulletEnabled val="1"/>
        </dgm:presLayoutVars>
      </dgm:prSet>
      <dgm:spPr/>
    </dgm:pt>
    <dgm:pt modelId="{8E3428CB-7B9C-4A9E-92A5-39C0FDE4E26B}" type="pres">
      <dgm:prSet presAssocID="{6D536A92-D91C-445A-8433-7A4B31BCA78D}" presName="dummy" presStyleCnt="0"/>
      <dgm:spPr/>
    </dgm:pt>
    <dgm:pt modelId="{7D73B4E5-BB5A-42A0-BD1C-2764FCF340E0}" type="pres">
      <dgm:prSet presAssocID="{657DEC07-BA14-4DE6-B6F3-9A49BFD79C08}" presName="sibTrans" presStyleLbl="sibTrans2D1" presStyleIdx="0" presStyleCnt="4"/>
      <dgm:spPr/>
    </dgm:pt>
    <dgm:pt modelId="{B4F3A50E-CBC8-4B9E-810A-AFFD6130355E}" type="pres">
      <dgm:prSet presAssocID="{E30BC544-D72E-404F-BEDD-49C2FDF37BAF}" presName="node" presStyleLbl="node1" presStyleIdx="1" presStyleCnt="4">
        <dgm:presLayoutVars>
          <dgm:bulletEnabled val="1"/>
        </dgm:presLayoutVars>
      </dgm:prSet>
      <dgm:spPr/>
    </dgm:pt>
    <dgm:pt modelId="{B1CF08B9-0E44-494A-85B2-AD1E88BF643C}" type="pres">
      <dgm:prSet presAssocID="{E30BC544-D72E-404F-BEDD-49C2FDF37BAF}" presName="dummy" presStyleCnt="0"/>
      <dgm:spPr/>
    </dgm:pt>
    <dgm:pt modelId="{463D0BD4-8974-4867-ABE1-F9A3718C304F}" type="pres">
      <dgm:prSet presAssocID="{622BFB68-AB6F-444A-801F-075CF85DA198}" presName="sibTrans" presStyleLbl="sibTrans2D1" presStyleIdx="1" presStyleCnt="4"/>
      <dgm:spPr/>
    </dgm:pt>
    <dgm:pt modelId="{811C4C05-FC6D-4EA4-812E-3CBA7D623A34}" type="pres">
      <dgm:prSet presAssocID="{B057455C-6CE7-4A94-BAC5-62B6B523024B}" presName="node" presStyleLbl="node1" presStyleIdx="2" presStyleCnt="4">
        <dgm:presLayoutVars>
          <dgm:bulletEnabled val="1"/>
        </dgm:presLayoutVars>
      </dgm:prSet>
      <dgm:spPr/>
    </dgm:pt>
    <dgm:pt modelId="{279388F1-90D1-496E-BB5C-901B9DC9E7F0}" type="pres">
      <dgm:prSet presAssocID="{B057455C-6CE7-4A94-BAC5-62B6B523024B}" presName="dummy" presStyleCnt="0"/>
      <dgm:spPr/>
    </dgm:pt>
    <dgm:pt modelId="{876EFCBF-4083-43C4-97A2-B89DF8890889}" type="pres">
      <dgm:prSet presAssocID="{E9E4522E-C86C-4D79-9922-96A4F6056323}" presName="sibTrans" presStyleLbl="sibTrans2D1" presStyleIdx="2" presStyleCnt="4"/>
      <dgm:spPr/>
    </dgm:pt>
    <dgm:pt modelId="{16203581-C3DC-453D-8D3B-7D05AC5F1FDA}" type="pres">
      <dgm:prSet presAssocID="{AC056D24-AF85-4525-9BF2-855225BFBBA6}" presName="node" presStyleLbl="node1" presStyleIdx="3" presStyleCnt="4">
        <dgm:presLayoutVars>
          <dgm:bulletEnabled val="1"/>
        </dgm:presLayoutVars>
      </dgm:prSet>
      <dgm:spPr/>
    </dgm:pt>
    <dgm:pt modelId="{E1847BC2-0F29-4AEC-8835-2D9AB80B6787}" type="pres">
      <dgm:prSet presAssocID="{AC056D24-AF85-4525-9BF2-855225BFBBA6}" presName="dummy" presStyleCnt="0"/>
      <dgm:spPr/>
    </dgm:pt>
    <dgm:pt modelId="{541E19CF-3226-42C8-AC1A-D1B3B1C968C7}" type="pres">
      <dgm:prSet presAssocID="{471B8C81-925A-4034-8FDB-2EF3D557A07E}" presName="sibTrans" presStyleLbl="sibTrans2D1" presStyleIdx="3" presStyleCnt="4" custLinFactNeighborX="0"/>
      <dgm:spPr/>
    </dgm:pt>
  </dgm:ptLst>
  <dgm:cxnLst>
    <dgm:cxn modelId="{E1F25D15-6B21-4787-8AF8-A9156848CB80}" type="presOf" srcId="{E9E4522E-C86C-4D79-9922-96A4F6056323}" destId="{876EFCBF-4083-43C4-97A2-B89DF8890889}" srcOrd="0" destOrd="0" presId="urn:microsoft.com/office/officeart/2005/8/layout/radial6"/>
    <dgm:cxn modelId="{B6002E26-A13E-4379-A1A7-0D5B33F2B9DF}" type="presOf" srcId="{471B8C81-925A-4034-8FDB-2EF3D557A07E}" destId="{541E19CF-3226-42C8-AC1A-D1B3B1C968C7}" srcOrd="0" destOrd="0" presId="urn:microsoft.com/office/officeart/2005/8/layout/radial6"/>
    <dgm:cxn modelId="{DE949D2B-5031-427A-86C9-34A427B47CD4}" type="presOf" srcId="{622BFB68-AB6F-444A-801F-075CF85DA198}" destId="{463D0BD4-8974-4867-ABE1-F9A3718C304F}" srcOrd="0" destOrd="0" presId="urn:microsoft.com/office/officeart/2005/8/layout/radial6"/>
    <dgm:cxn modelId="{B95F8D3E-D78B-4340-A855-1619FFF4EF6B}" type="presOf" srcId="{B057455C-6CE7-4A94-BAC5-62B6B523024B}" destId="{811C4C05-FC6D-4EA4-812E-3CBA7D623A34}" srcOrd="0" destOrd="0" presId="urn:microsoft.com/office/officeart/2005/8/layout/radial6"/>
    <dgm:cxn modelId="{3B38EE53-5632-410F-9C23-701E38498B53}" srcId="{9B40DC69-00D7-44D2-8274-E75F384DD653}" destId="{487F60BE-3FDB-45C2-86F3-1F40CA98935A}" srcOrd="0" destOrd="0" parTransId="{003EADE4-31A6-4166-8934-2A48CFC52605}" sibTransId="{BF8559F2-8AA8-443D-A81E-C349F7294FC6}"/>
    <dgm:cxn modelId="{AFE34C78-7BB9-4271-B5CA-5997CA409C22}" type="presOf" srcId="{E30BC544-D72E-404F-BEDD-49C2FDF37BAF}" destId="{B4F3A50E-CBC8-4B9E-810A-AFFD6130355E}" srcOrd="0" destOrd="0" presId="urn:microsoft.com/office/officeart/2005/8/layout/radial6"/>
    <dgm:cxn modelId="{290C127D-457C-47B4-899D-4D22D9770F31}" type="presOf" srcId="{487F60BE-3FDB-45C2-86F3-1F40CA98935A}" destId="{85590C5E-4D33-4D14-A4FF-62256E314F75}" srcOrd="0" destOrd="0" presId="urn:microsoft.com/office/officeart/2005/8/layout/radial6"/>
    <dgm:cxn modelId="{A1B74285-A4CE-4421-BD86-293B87375D65}" type="presOf" srcId="{657DEC07-BA14-4DE6-B6F3-9A49BFD79C08}" destId="{7D73B4E5-BB5A-42A0-BD1C-2764FCF340E0}" srcOrd="0" destOrd="0" presId="urn:microsoft.com/office/officeart/2005/8/layout/radial6"/>
    <dgm:cxn modelId="{2DF29BBE-DB82-46EF-9163-71F0D0817F9E}" srcId="{487F60BE-3FDB-45C2-86F3-1F40CA98935A}" destId="{E30BC544-D72E-404F-BEDD-49C2FDF37BAF}" srcOrd="1" destOrd="0" parTransId="{C04339DB-7783-490F-8580-C7C36D39CAD2}" sibTransId="{622BFB68-AB6F-444A-801F-075CF85DA198}"/>
    <dgm:cxn modelId="{057C21C0-6C37-4118-B4F8-B552D1D7D144}" type="presOf" srcId="{9B40DC69-00D7-44D2-8274-E75F384DD653}" destId="{56830ABE-A643-403A-B722-16503AEEC1D9}" srcOrd="0" destOrd="0" presId="urn:microsoft.com/office/officeart/2005/8/layout/radial6"/>
    <dgm:cxn modelId="{0DCCA0D1-AF72-4812-8E0F-2B63575C3A9B}" type="presOf" srcId="{AC056D24-AF85-4525-9BF2-855225BFBBA6}" destId="{16203581-C3DC-453D-8D3B-7D05AC5F1FDA}" srcOrd="0" destOrd="0" presId="urn:microsoft.com/office/officeart/2005/8/layout/radial6"/>
    <dgm:cxn modelId="{65D577D3-0A13-4567-9C37-D8E42E06C453}" type="presOf" srcId="{6D536A92-D91C-445A-8433-7A4B31BCA78D}" destId="{05EB668E-AA8E-4FC4-A1B1-A3B9A57BEE5E}" srcOrd="0" destOrd="0" presId="urn:microsoft.com/office/officeart/2005/8/layout/radial6"/>
    <dgm:cxn modelId="{F7D3B3DB-E843-41ED-8EA9-6BCE9156A1A9}" srcId="{487F60BE-3FDB-45C2-86F3-1F40CA98935A}" destId="{AC056D24-AF85-4525-9BF2-855225BFBBA6}" srcOrd="3" destOrd="0" parTransId="{9E972451-08D4-41D6-964F-F0A7D61B95E3}" sibTransId="{471B8C81-925A-4034-8FDB-2EF3D557A07E}"/>
    <dgm:cxn modelId="{E36739F0-55DE-4D3E-B92B-79F2DF28B4D1}" srcId="{487F60BE-3FDB-45C2-86F3-1F40CA98935A}" destId="{B057455C-6CE7-4A94-BAC5-62B6B523024B}" srcOrd="2" destOrd="0" parTransId="{8D62C9BC-F3FE-4214-A190-6DA457300651}" sibTransId="{E9E4522E-C86C-4D79-9922-96A4F6056323}"/>
    <dgm:cxn modelId="{39C7C9F1-28A8-4054-99C0-0BE005C30526}" srcId="{487F60BE-3FDB-45C2-86F3-1F40CA98935A}" destId="{6D536A92-D91C-445A-8433-7A4B31BCA78D}" srcOrd="0" destOrd="0" parTransId="{D72DE3B2-1CB1-402F-99D5-107EAF60D3C3}" sibTransId="{657DEC07-BA14-4DE6-B6F3-9A49BFD79C08}"/>
    <dgm:cxn modelId="{4DF9C3C4-26E5-43C4-A802-377D65451647}" type="presParOf" srcId="{56830ABE-A643-403A-B722-16503AEEC1D9}" destId="{85590C5E-4D33-4D14-A4FF-62256E314F75}" srcOrd="0" destOrd="0" presId="urn:microsoft.com/office/officeart/2005/8/layout/radial6"/>
    <dgm:cxn modelId="{A5423874-7ECA-4469-B0EA-191FE5701DE2}" type="presParOf" srcId="{56830ABE-A643-403A-B722-16503AEEC1D9}" destId="{05EB668E-AA8E-4FC4-A1B1-A3B9A57BEE5E}" srcOrd="1" destOrd="0" presId="urn:microsoft.com/office/officeart/2005/8/layout/radial6"/>
    <dgm:cxn modelId="{5FBA60E4-B08B-4131-8BC4-13AE0A7DD0C0}" type="presParOf" srcId="{56830ABE-A643-403A-B722-16503AEEC1D9}" destId="{8E3428CB-7B9C-4A9E-92A5-39C0FDE4E26B}" srcOrd="2" destOrd="0" presId="urn:microsoft.com/office/officeart/2005/8/layout/radial6"/>
    <dgm:cxn modelId="{4C5631DE-F733-4633-955B-812C5A9056EF}" type="presParOf" srcId="{56830ABE-A643-403A-B722-16503AEEC1D9}" destId="{7D73B4E5-BB5A-42A0-BD1C-2764FCF340E0}" srcOrd="3" destOrd="0" presId="urn:microsoft.com/office/officeart/2005/8/layout/radial6"/>
    <dgm:cxn modelId="{7BBBC251-EF04-4822-9B92-E02911875788}" type="presParOf" srcId="{56830ABE-A643-403A-B722-16503AEEC1D9}" destId="{B4F3A50E-CBC8-4B9E-810A-AFFD6130355E}" srcOrd="4" destOrd="0" presId="urn:microsoft.com/office/officeart/2005/8/layout/radial6"/>
    <dgm:cxn modelId="{13B8FD2D-CAD5-42F6-A276-72ADCBA92438}" type="presParOf" srcId="{56830ABE-A643-403A-B722-16503AEEC1D9}" destId="{B1CF08B9-0E44-494A-85B2-AD1E88BF643C}" srcOrd="5" destOrd="0" presId="urn:microsoft.com/office/officeart/2005/8/layout/radial6"/>
    <dgm:cxn modelId="{EC6B0A37-4E61-4FE9-9C07-F9E66F569319}" type="presParOf" srcId="{56830ABE-A643-403A-B722-16503AEEC1D9}" destId="{463D0BD4-8974-4867-ABE1-F9A3718C304F}" srcOrd="6" destOrd="0" presId="urn:microsoft.com/office/officeart/2005/8/layout/radial6"/>
    <dgm:cxn modelId="{9D2ACBF1-8D76-4460-AACF-FC4A491F952D}" type="presParOf" srcId="{56830ABE-A643-403A-B722-16503AEEC1D9}" destId="{811C4C05-FC6D-4EA4-812E-3CBA7D623A34}" srcOrd="7" destOrd="0" presId="urn:microsoft.com/office/officeart/2005/8/layout/radial6"/>
    <dgm:cxn modelId="{1AD9D29C-5C89-462E-9C85-2AA301233333}" type="presParOf" srcId="{56830ABE-A643-403A-B722-16503AEEC1D9}" destId="{279388F1-90D1-496E-BB5C-901B9DC9E7F0}" srcOrd="8" destOrd="0" presId="urn:microsoft.com/office/officeart/2005/8/layout/radial6"/>
    <dgm:cxn modelId="{6E1A069A-4B38-4D2D-9457-75B170C1F200}" type="presParOf" srcId="{56830ABE-A643-403A-B722-16503AEEC1D9}" destId="{876EFCBF-4083-43C4-97A2-B89DF8890889}" srcOrd="9" destOrd="0" presId="urn:microsoft.com/office/officeart/2005/8/layout/radial6"/>
    <dgm:cxn modelId="{569DFEAE-271E-468C-861C-21AA6AD8DA1D}" type="presParOf" srcId="{56830ABE-A643-403A-B722-16503AEEC1D9}" destId="{16203581-C3DC-453D-8D3B-7D05AC5F1FDA}" srcOrd="10" destOrd="0" presId="urn:microsoft.com/office/officeart/2005/8/layout/radial6"/>
    <dgm:cxn modelId="{56D009E9-B100-4EA4-BB59-CF73D31C69F2}" type="presParOf" srcId="{56830ABE-A643-403A-B722-16503AEEC1D9}" destId="{E1847BC2-0F29-4AEC-8835-2D9AB80B6787}" srcOrd="11" destOrd="0" presId="urn:microsoft.com/office/officeart/2005/8/layout/radial6"/>
    <dgm:cxn modelId="{673037CC-1131-4D5F-A23C-752FC19633C1}" type="presParOf" srcId="{56830ABE-A643-403A-B722-16503AEEC1D9}" destId="{541E19CF-3226-42C8-AC1A-D1B3B1C968C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F0419C-75E6-489A-BA5B-F7C2786C9556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63A2307-3C22-4144-89BD-384B591197F3}">
      <dgm:prSet/>
      <dgm:spPr/>
      <dgm:t>
        <a:bodyPr/>
        <a:lstStyle/>
        <a:p>
          <a:r>
            <a:rPr lang="en-US"/>
            <a:t>Conflation and Ground Truthing</a:t>
          </a:r>
        </a:p>
      </dgm:t>
    </dgm:pt>
    <dgm:pt modelId="{3306C35C-BF2F-45D8-9E0B-5B19F18F56A6}" type="parTrans" cxnId="{1954E248-616E-4D34-8147-D575FDA8E418}">
      <dgm:prSet/>
      <dgm:spPr/>
      <dgm:t>
        <a:bodyPr/>
        <a:lstStyle/>
        <a:p>
          <a:endParaRPr lang="en-US"/>
        </a:p>
      </dgm:t>
    </dgm:pt>
    <dgm:pt modelId="{9CA8BFD2-E4C8-4D3E-AD3C-094DFB5A1237}" type="sibTrans" cxnId="{1954E248-616E-4D34-8147-D575FDA8E418}">
      <dgm:prSet/>
      <dgm:spPr/>
      <dgm:t>
        <a:bodyPr/>
        <a:lstStyle/>
        <a:p>
          <a:endParaRPr lang="en-US"/>
        </a:p>
      </dgm:t>
    </dgm:pt>
    <dgm:pt modelId="{C0260243-B735-44CC-AF55-871CFE3D1CD7}">
      <dgm:prSet/>
      <dgm:spPr/>
      <dgm:t>
        <a:bodyPr/>
        <a:lstStyle/>
        <a:p>
          <a:r>
            <a:rPr lang="en-US"/>
            <a:t>MPO / Statewide Consistency</a:t>
          </a:r>
        </a:p>
      </dgm:t>
    </dgm:pt>
    <dgm:pt modelId="{3A692E37-4D9B-4777-B533-8FA840FD9D66}" type="parTrans" cxnId="{34FAF76E-8687-4F28-B2BF-4C049A21639D}">
      <dgm:prSet/>
      <dgm:spPr/>
      <dgm:t>
        <a:bodyPr/>
        <a:lstStyle/>
        <a:p>
          <a:endParaRPr lang="en-US"/>
        </a:p>
      </dgm:t>
    </dgm:pt>
    <dgm:pt modelId="{738D7262-6D73-4171-96FF-4F0F7FF16FB1}" type="sibTrans" cxnId="{34FAF76E-8687-4F28-B2BF-4C049A21639D}">
      <dgm:prSet/>
      <dgm:spPr/>
      <dgm:t>
        <a:bodyPr/>
        <a:lstStyle/>
        <a:p>
          <a:endParaRPr lang="en-US"/>
        </a:p>
      </dgm:t>
    </dgm:pt>
    <dgm:pt modelId="{BBCC45D2-29C5-42E4-86C8-128916380D01}">
      <dgm:prSet/>
      <dgm:spPr/>
      <dgm:t>
        <a:bodyPr/>
        <a:lstStyle/>
        <a:p>
          <a:r>
            <a:rPr lang="en-US"/>
            <a:t>Attribute Accuracy</a:t>
          </a:r>
        </a:p>
      </dgm:t>
    </dgm:pt>
    <dgm:pt modelId="{22DDD62C-FBB2-491E-B110-87325FE5A936}" type="parTrans" cxnId="{FC875777-744D-452D-9E1A-4307E39B7C6A}">
      <dgm:prSet/>
      <dgm:spPr/>
      <dgm:t>
        <a:bodyPr/>
        <a:lstStyle/>
        <a:p>
          <a:endParaRPr lang="en-US"/>
        </a:p>
      </dgm:t>
    </dgm:pt>
    <dgm:pt modelId="{49D20B58-7893-4B7D-923F-62BBA8429D29}" type="sibTrans" cxnId="{FC875777-744D-452D-9E1A-4307E39B7C6A}">
      <dgm:prSet/>
      <dgm:spPr/>
      <dgm:t>
        <a:bodyPr/>
        <a:lstStyle/>
        <a:p>
          <a:endParaRPr lang="en-US"/>
        </a:p>
      </dgm:t>
    </dgm:pt>
    <dgm:pt modelId="{7623D7A6-1383-446A-AA91-7E9FA6DFA6E0}" type="pres">
      <dgm:prSet presAssocID="{4BF0419C-75E6-489A-BA5B-F7C2786C9556}" presName="diagram" presStyleCnt="0">
        <dgm:presLayoutVars>
          <dgm:dir/>
          <dgm:resizeHandles val="exact"/>
        </dgm:presLayoutVars>
      </dgm:prSet>
      <dgm:spPr/>
    </dgm:pt>
    <dgm:pt modelId="{7BA08F86-B9F6-4167-B11E-29249129E425}" type="pres">
      <dgm:prSet presAssocID="{863A2307-3C22-4144-89BD-384B591197F3}" presName="node" presStyleLbl="node1" presStyleIdx="0" presStyleCnt="3">
        <dgm:presLayoutVars>
          <dgm:bulletEnabled val="1"/>
        </dgm:presLayoutVars>
      </dgm:prSet>
      <dgm:spPr/>
    </dgm:pt>
    <dgm:pt modelId="{E582FBB6-DFD7-4022-842A-D8467AF69863}" type="pres">
      <dgm:prSet presAssocID="{9CA8BFD2-E4C8-4D3E-AD3C-094DFB5A1237}" presName="sibTrans" presStyleCnt="0"/>
      <dgm:spPr/>
    </dgm:pt>
    <dgm:pt modelId="{86847E65-6BDA-4526-A211-2D515AD2746A}" type="pres">
      <dgm:prSet presAssocID="{C0260243-B735-44CC-AF55-871CFE3D1CD7}" presName="node" presStyleLbl="node1" presStyleIdx="1" presStyleCnt="3">
        <dgm:presLayoutVars>
          <dgm:bulletEnabled val="1"/>
        </dgm:presLayoutVars>
      </dgm:prSet>
      <dgm:spPr/>
    </dgm:pt>
    <dgm:pt modelId="{9A399728-BFB0-45E9-825A-8696DBD48767}" type="pres">
      <dgm:prSet presAssocID="{738D7262-6D73-4171-96FF-4F0F7FF16FB1}" presName="sibTrans" presStyleCnt="0"/>
      <dgm:spPr/>
    </dgm:pt>
    <dgm:pt modelId="{B59EF61D-73A8-46B6-9D6F-FEBFBD78CB3A}" type="pres">
      <dgm:prSet presAssocID="{BBCC45D2-29C5-42E4-86C8-128916380D01}" presName="node" presStyleLbl="node1" presStyleIdx="2" presStyleCnt="3">
        <dgm:presLayoutVars>
          <dgm:bulletEnabled val="1"/>
        </dgm:presLayoutVars>
      </dgm:prSet>
      <dgm:spPr/>
    </dgm:pt>
  </dgm:ptLst>
  <dgm:cxnLst>
    <dgm:cxn modelId="{BE3CFE07-A0B3-446E-B2CE-F684F483749B}" type="presOf" srcId="{863A2307-3C22-4144-89BD-384B591197F3}" destId="{7BA08F86-B9F6-4167-B11E-29249129E425}" srcOrd="0" destOrd="0" presId="urn:microsoft.com/office/officeart/2005/8/layout/default"/>
    <dgm:cxn modelId="{1954E248-616E-4D34-8147-D575FDA8E418}" srcId="{4BF0419C-75E6-489A-BA5B-F7C2786C9556}" destId="{863A2307-3C22-4144-89BD-384B591197F3}" srcOrd="0" destOrd="0" parTransId="{3306C35C-BF2F-45D8-9E0B-5B19F18F56A6}" sibTransId="{9CA8BFD2-E4C8-4D3E-AD3C-094DFB5A1237}"/>
    <dgm:cxn modelId="{34FAF76E-8687-4F28-B2BF-4C049A21639D}" srcId="{4BF0419C-75E6-489A-BA5B-F7C2786C9556}" destId="{C0260243-B735-44CC-AF55-871CFE3D1CD7}" srcOrd="1" destOrd="0" parTransId="{3A692E37-4D9B-4777-B533-8FA840FD9D66}" sibTransId="{738D7262-6D73-4171-96FF-4F0F7FF16FB1}"/>
    <dgm:cxn modelId="{FC875777-744D-452D-9E1A-4307E39B7C6A}" srcId="{4BF0419C-75E6-489A-BA5B-F7C2786C9556}" destId="{BBCC45D2-29C5-42E4-86C8-128916380D01}" srcOrd="2" destOrd="0" parTransId="{22DDD62C-FBB2-491E-B110-87325FE5A936}" sibTransId="{49D20B58-7893-4B7D-923F-62BBA8429D29}"/>
    <dgm:cxn modelId="{0AA2D058-DC88-4492-9C79-D8B7CA82A317}" type="presOf" srcId="{4BF0419C-75E6-489A-BA5B-F7C2786C9556}" destId="{7623D7A6-1383-446A-AA91-7E9FA6DFA6E0}" srcOrd="0" destOrd="0" presId="urn:microsoft.com/office/officeart/2005/8/layout/default"/>
    <dgm:cxn modelId="{931E0BD1-9690-46FB-8ED9-0DE15137C568}" type="presOf" srcId="{BBCC45D2-29C5-42E4-86C8-128916380D01}" destId="{B59EF61D-73A8-46B6-9D6F-FEBFBD78CB3A}" srcOrd="0" destOrd="0" presId="urn:microsoft.com/office/officeart/2005/8/layout/default"/>
    <dgm:cxn modelId="{7E4376D8-BD10-41E3-BD3C-3ABA15A367FB}" type="presOf" srcId="{C0260243-B735-44CC-AF55-871CFE3D1CD7}" destId="{86847E65-6BDA-4526-A211-2D515AD2746A}" srcOrd="0" destOrd="0" presId="urn:microsoft.com/office/officeart/2005/8/layout/default"/>
    <dgm:cxn modelId="{ADE295D8-0429-4BC1-AF20-D3E1B2923495}" type="presParOf" srcId="{7623D7A6-1383-446A-AA91-7E9FA6DFA6E0}" destId="{7BA08F86-B9F6-4167-B11E-29249129E425}" srcOrd="0" destOrd="0" presId="urn:microsoft.com/office/officeart/2005/8/layout/default"/>
    <dgm:cxn modelId="{9A556A84-2964-4A0D-892B-16D81800A167}" type="presParOf" srcId="{7623D7A6-1383-446A-AA91-7E9FA6DFA6E0}" destId="{E582FBB6-DFD7-4022-842A-D8467AF69863}" srcOrd="1" destOrd="0" presId="urn:microsoft.com/office/officeart/2005/8/layout/default"/>
    <dgm:cxn modelId="{3834DA4E-E75D-4EF5-B09B-6D6CFCD5130A}" type="presParOf" srcId="{7623D7A6-1383-446A-AA91-7E9FA6DFA6E0}" destId="{86847E65-6BDA-4526-A211-2D515AD2746A}" srcOrd="2" destOrd="0" presId="urn:microsoft.com/office/officeart/2005/8/layout/default"/>
    <dgm:cxn modelId="{0844666A-D04F-434D-9ECC-DFB68A068ED2}" type="presParOf" srcId="{7623D7A6-1383-446A-AA91-7E9FA6DFA6E0}" destId="{9A399728-BFB0-45E9-825A-8696DBD48767}" srcOrd="3" destOrd="0" presId="urn:microsoft.com/office/officeart/2005/8/layout/default"/>
    <dgm:cxn modelId="{2B164C58-D317-4891-8D14-BD885B7D3068}" type="presParOf" srcId="{7623D7A6-1383-446A-AA91-7E9FA6DFA6E0}" destId="{B59EF61D-73A8-46B6-9D6F-FEBFBD78CB3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1BBA2E-E8D9-421C-A4DB-7BEB090C83F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70173B-73CD-49E0-B651-B7CE45AE7B84}">
      <dgm:prSet phldrT="[Text]"/>
      <dgm:spPr/>
      <dgm:t>
        <a:bodyPr/>
        <a:lstStyle/>
        <a:p>
          <a:r>
            <a:rPr lang="en-US" dirty="0"/>
            <a:t>Phase 1</a:t>
          </a:r>
        </a:p>
      </dgm:t>
    </dgm:pt>
    <dgm:pt modelId="{D4E5F237-37EF-43C6-9629-9D684E96A2CE}" type="parTrans" cxnId="{D551EA80-3ED8-4C73-99E1-8F8ED8162983}">
      <dgm:prSet/>
      <dgm:spPr/>
      <dgm:t>
        <a:bodyPr/>
        <a:lstStyle/>
        <a:p>
          <a:endParaRPr lang="en-US"/>
        </a:p>
      </dgm:t>
    </dgm:pt>
    <dgm:pt modelId="{EE0377D6-9B7E-46DB-A2FC-F64D10F67B73}" type="sibTrans" cxnId="{D551EA80-3ED8-4C73-99E1-8F8ED8162983}">
      <dgm:prSet/>
      <dgm:spPr/>
      <dgm:t>
        <a:bodyPr/>
        <a:lstStyle/>
        <a:p>
          <a:endParaRPr lang="en-US"/>
        </a:p>
      </dgm:t>
    </dgm:pt>
    <dgm:pt modelId="{9DA99CA1-EB84-4B64-92E1-E18AF6F02367}">
      <dgm:prSet phldrT="[Text]"/>
      <dgm:spPr/>
      <dgm:t>
        <a:bodyPr/>
        <a:lstStyle/>
        <a:p>
          <a:r>
            <a:rPr lang="en-US" dirty="0"/>
            <a:t>Universal Tool</a:t>
          </a:r>
        </a:p>
      </dgm:t>
    </dgm:pt>
    <dgm:pt modelId="{C0E4C5FD-B959-4F14-9831-A8150F658C4D}" type="parTrans" cxnId="{E1A62365-9B9C-4043-BED5-A215DCBFD6D8}">
      <dgm:prSet/>
      <dgm:spPr/>
      <dgm:t>
        <a:bodyPr/>
        <a:lstStyle/>
        <a:p>
          <a:endParaRPr lang="en-US"/>
        </a:p>
      </dgm:t>
    </dgm:pt>
    <dgm:pt modelId="{E079221E-2FBD-4F49-AB74-467160E10B6E}" type="sibTrans" cxnId="{E1A62365-9B9C-4043-BED5-A215DCBFD6D8}">
      <dgm:prSet/>
      <dgm:spPr/>
      <dgm:t>
        <a:bodyPr/>
        <a:lstStyle/>
        <a:p>
          <a:endParaRPr lang="en-US"/>
        </a:p>
      </dgm:t>
    </dgm:pt>
    <dgm:pt modelId="{70AA1D4B-6BAE-46DE-8B80-50D4A48A9096}">
      <dgm:prSet phldrT="[Text]"/>
      <dgm:spPr/>
      <dgm:t>
        <a:bodyPr/>
        <a:lstStyle/>
        <a:p>
          <a:r>
            <a:rPr lang="en-US" dirty="0"/>
            <a:t>Independent Networks</a:t>
          </a:r>
        </a:p>
      </dgm:t>
    </dgm:pt>
    <dgm:pt modelId="{C30CA66B-95C8-4134-8D59-DCFA7A7C1236}" type="parTrans" cxnId="{5E2C1FA2-A3E9-47C9-86CD-B645212E1C72}">
      <dgm:prSet/>
      <dgm:spPr/>
      <dgm:t>
        <a:bodyPr/>
        <a:lstStyle/>
        <a:p>
          <a:endParaRPr lang="en-US"/>
        </a:p>
      </dgm:t>
    </dgm:pt>
    <dgm:pt modelId="{C74AE634-E9AA-4AEA-866D-347A585830ED}" type="sibTrans" cxnId="{5E2C1FA2-A3E9-47C9-86CD-B645212E1C72}">
      <dgm:prSet/>
      <dgm:spPr/>
      <dgm:t>
        <a:bodyPr/>
        <a:lstStyle/>
        <a:p>
          <a:endParaRPr lang="en-US"/>
        </a:p>
      </dgm:t>
    </dgm:pt>
    <dgm:pt modelId="{B8081A9D-8602-4049-AD1B-9FF64F5AB86C}">
      <dgm:prSet phldrT="[Text]"/>
      <dgm:spPr/>
      <dgm:t>
        <a:bodyPr/>
        <a:lstStyle/>
        <a:p>
          <a:r>
            <a:rPr lang="en-US" dirty="0"/>
            <a:t>Phase 2</a:t>
          </a:r>
        </a:p>
      </dgm:t>
    </dgm:pt>
    <dgm:pt modelId="{98FEF1D1-9279-4E06-9627-1BE6071E0A38}" type="parTrans" cxnId="{61673757-487A-4432-AE51-A928E0BD9EA8}">
      <dgm:prSet/>
      <dgm:spPr/>
      <dgm:t>
        <a:bodyPr/>
        <a:lstStyle/>
        <a:p>
          <a:endParaRPr lang="en-US"/>
        </a:p>
      </dgm:t>
    </dgm:pt>
    <dgm:pt modelId="{FDB51A02-3ECC-4C76-8518-5298F9D3AB45}" type="sibTrans" cxnId="{61673757-487A-4432-AE51-A928E0BD9EA8}">
      <dgm:prSet/>
      <dgm:spPr/>
      <dgm:t>
        <a:bodyPr/>
        <a:lstStyle/>
        <a:p>
          <a:endParaRPr lang="en-US"/>
        </a:p>
      </dgm:t>
    </dgm:pt>
    <dgm:pt modelId="{0FD3709A-DA47-4C6E-B7A7-A2C98BD2CCAA}">
      <dgm:prSet phldrT="[Text]"/>
      <dgm:spPr/>
      <dgm:t>
        <a:bodyPr/>
        <a:lstStyle/>
        <a:p>
          <a:r>
            <a:rPr lang="en-US" dirty="0"/>
            <a:t>Centralize Data</a:t>
          </a:r>
        </a:p>
      </dgm:t>
    </dgm:pt>
    <dgm:pt modelId="{405C666D-2287-4584-A426-D6C62D2EBA7D}" type="parTrans" cxnId="{4373A1BE-2183-41F9-A6A2-15D64D80F8F4}">
      <dgm:prSet/>
      <dgm:spPr/>
      <dgm:t>
        <a:bodyPr/>
        <a:lstStyle/>
        <a:p>
          <a:endParaRPr lang="en-US"/>
        </a:p>
      </dgm:t>
    </dgm:pt>
    <dgm:pt modelId="{E10C6DF2-0A3A-42E7-993E-ED02C2B8E9AD}" type="sibTrans" cxnId="{4373A1BE-2183-41F9-A6A2-15D64D80F8F4}">
      <dgm:prSet/>
      <dgm:spPr/>
      <dgm:t>
        <a:bodyPr/>
        <a:lstStyle/>
        <a:p>
          <a:endParaRPr lang="en-US"/>
        </a:p>
      </dgm:t>
    </dgm:pt>
    <dgm:pt modelId="{38F5189D-194B-414F-BAD4-F8C795532990}">
      <dgm:prSet phldrT="[Text]"/>
      <dgm:spPr/>
      <dgm:t>
        <a:bodyPr/>
        <a:lstStyle/>
        <a:p>
          <a:r>
            <a:rPr lang="en-US" dirty="0"/>
            <a:t>Extract Required Networks</a:t>
          </a:r>
        </a:p>
      </dgm:t>
    </dgm:pt>
    <dgm:pt modelId="{DF282BE9-DD62-4942-A7AD-899F900FD484}" type="parTrans" cxnId="{E01E731C-854E-4AFC-8EFC-10EB7E520684}">
      <dgm:prSet/>
      <dgm:spPr/>
      <dgm:t>
        <a:bodyPr/>
        <a:lstStyle/>
        <a:p>
          <a:endParaRPr lang="en-US"/>
        </a:p>
      </dgm:t>
    </dgm:pt>
    <dgm:pt modelId="{16B28116-5FEE-4B95-B9CD-AEC036F1F0AC}" type="sibTrans" cxnId="{E01E731C-854E-4AFC-8EFC-10EB7E520684}">
      <dgm:prSet/>
      <dgm:spPr/>
      <dgm:t>
        <a:bodyPr/>
        <a:lstStyle/>
        <a:p>
          <a:endParaRPr lang="en-US"/>
        </a:p>
      </dgm:t>
    </dgm:pt>
    <dgm:pt modelId="{7384A2C8-C939-4673-988F-01F711BC7663}">
      <dgm:prSet phldrT="[Text]"/>
      <dgm:spPr/>
      <dgm:t>
        <a:bodyPr/>
        <a:lstStyle/>
        <a:p>
          <a:r>
            <a:rPr lang="en-US" dirty="0"/>
            <a:t>Phase 3</a:t>
          </a:r>
        </a:p>
      </dgm:t>
    </dgm:pt>
    <dgm:pt modelId="{5F00E438-53FC-489B-8AB0-CC230333450F}" type="parTrans" cxnId="{83462681-8EE5-4F37-AE56-07D1737519BE}">
      <dgm:prSet/>
      <dgm:spPr/>
      <dgm:t>
        <a:bodyPr/>
        <a:lstStyle/>
        <a:p>
          <a:endParaRPr lang="en-US"/>
        </a:p>
      </dgm:t>
    </dgm:pt>
    <dgm:pt modelId="{23D99BEC-D15C-49D4-A3C1-8374BB6128B2}" type="sibTrans" cxnId="{83462681-8EE5-4F37-AE56-07D1737519BE}">
      <dgm:prSet/>
      <dgm:spPr/>
      <dgm:t>
        <a:bodyPr/>
        <a:lstStyle/>
        <a:p>
          <a:endParaRPr lang="en-US"/>
        </a:p>
      </dgm:t>
    </dgm:pt>
    <dgm:pt modelId="{A2D76024-59E5-4F28-9C5F-3845785316B8}">
      <dgm:prSet phldrT="[Text]"/>
      <dgm:spPr/>
      <dgm:t>
        <a:bodyPr/>
        <a:lstStyle/>
        <a:p>
          <a:r>
            <a:rPr lang="en-US" dirty="0"/>
            <a:t>Management</a:t>
          </a:r>
        </a:p>
      </dgm:t>
    </dgm:pt>
    <dgm:pt modelId="{ECB5F967-82DA-47E1-82CA-215F52503AF6}" type="parTrans" cxnId="{E0EA82BF-92BF-4BD2-8C7A-999BFAA575FA}">
      <dgm:prSet/>
      <dgm:spPr/>
      <dgm:t>
        <a:bodyPr/>
        <a:lstStyle/>
        <a:p>
          <a:endParaRPr lang="en-US"/>
        </a:p>
      </dgm:t>
    </dgm:pt>
    <dgm:pt modelId="{44C8B733-27F5-4EF4-9F31-80408B01A3A0}" type="sibTrans" cxnId="{E0EA82BF-92BF-4BD2-8C7A-999BFAA575FA}">
      <dgm:prSet/>
      <dgm:spPr/>
      <dgm:t>
        <a:bodyPr/>
        <a:lstStyle/>
        <a:p>
          <a:endParaRPr lang="en-US"/>
        </a:p>
      </dgm:t>
    </dgm:pt>
    <dgm:pt modelId="{CC6C3FE3-3D6D-4897-BF0F-DFB3F8E0E14E}">
      <dgm:prSet phldrT="[Text]"/>
      <dgm:spPr/>
      <dgm:t>
        <a:bodyPr/>
        <a:lstStyle/>
        <a:p>
          <a:r>
            <a:rPr lang="en-US" dirty="0"/>
            <a:t>Multiple User Environment</a:t>
          </a:r>
        </a:p>
      </dgm:t>
    </dgm:pt>
    <dgm:pt modelId="{63A3A760-C56F-4CC9-BBFE-04F108096007}" type="parTrans" cxnId="{1317A93A-A1D6-4440-813A-0FD232B3FB00}">
      <dgm:prSet/>
      <dgm:spPr/>
      <dgm:t>
        <a:bodyPr/>
        <a:lstStyle/>
        <a:p>
          <a:endParaRPr lang="en-US"/>
        </a:p>
      </dgm:t>
    </dgm:pt>
    <dgm:pt modelId="{B05F0FA9-FD86-4536-8B8E-927C433FB095}" type="sibTrans" cxnId="{1317A93A-A1D6-4440-813A-0FD232B3FB00}">
      <dgm:prSet/>
      <dgm:spPr/>
      <dgm:t>
        <a:bodyPr/>
        <a:lstStyle/>
        <a:p>
          <a:endParaRPr lang="en-US"/>
        </a:p>
      </dgm:t>
    </dgm:pt>
    <dgm:pt modelId="{D5D6F4A7-B59D-4777-AB5C-1A29F5D41318}" type="pres">
      <dgm:prSet presAssocID="{391BBA2E-E8D9-421C-A4DB-7BEB090C83F4}" presName="linearFlow" presStyleCnt="0">
        <dgm:presLayoutVars>
          <dgm:dir/>
          <dgm:animLvl val="lvl"/>
          <dgm:resizeHandles val="exact"/>
        </dgm:presLayoutVars>
      </dgm:prSet>
      <dgm:spPr/>
    </dgm:pt>
    <dgm:pt modelId="{F08C7599-3073-4030-9087-3BC34CD9316B}" type="pres">
      <dgm:prSet presAssocID="{6B70173B-73CD-49E0-B651-B7CE45AE7B84}" presName="composite" presStyleCnt="0"/>
      <dgm:spPr/>
    </dgm:pt>
    <dgm:pt modelId="{1292B662-6A9E-498D-9446-C95D1B447F35}" type="pres">
      <dgm:prSet presAssocID="{6B70173B-73CD-49E0-B651-B7CE45AE7B8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66106CB-39DB-4BDF-9EAB-D7FAB64E80EC}" type="pres">
      <dgm:prSet presAssocID="{6B70173B-73CD-49E0-B651-B7CE45AE7B84}" presName="descendantText" presStyleLbl="alignAcc1" presStyleIdx="0" presStyleCnt="3">
        <dgm:presLayoutVars>
          <dgm:bulletEnabled val="1"/>
        </dgm:presLayoutVars>
      </dgm:prSet>
      <dgm:spPr/>
    </dgm:pt>
    <dgm:pt modelId="{40798594-7074-49B2-8A6E-0F3DB8245B02}" type="pres">
      <dgm:prSet presAssocID="{EE0377D6-9B7E-46DB-A2FC-F64D10F67B73}" presName="sp" presStyleCnt="0"/>
      <dgm:spPr/>
    </dgm:pt>
    <dgm:pt modelId="{7E84FF25-2678-4E70-8942-F5A7C23E1797}" type="pres">
      <dgm:prSet presAssocID="{B8081A9D-8602-4049-AD1B-9FF64F5AB86C}" presName="composite" presStyleCnt="0"/>
      <dgm:spPr/>
    </dgm:pt>
    <dgm:pt modelId="{27F23F8A-BC1B-49FB-AD97-314C7BE76EAB}" type="pres">
      <dgm:prSet presAssocID="{B8081A9D-8602-4049-AD1B-9FF64F5AB86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83EBEA96-0C97-40B8-A0E5-E50F58EE2214}" type="pres">
      <dgm:prSet presAssocID="{B8081A9D-8602-4049-AD1B-9FF64F5AB86C}" presName="descendantText" presStyleLbl="alignAcc1" presStyleIdx="1" presStyleCnt="3">
        <dgm:presLayoutVars>
          <dgm:bulletEnabled val="1"/>
        </dgm:presLayoutVars>
      </dgm:prSet>
      <dgm:spPr/>
    </dgm:pt>
    <dgm:pt modelId="{7C175C13-787E-4EE1-993C-B96EC8AD3183}" type="pres">
      <dgm:prSet presAssocID="{FDB51A02-3ECC-4C76-8518-5298F9D3AB45}" presName="sp" presStyleCnt="0"/>
      <dgm:spPr/>
    </dgm:pt>
    <dgm:pt modelId="{FD9CAED8-887E-4CB2-8998-3AA544FBEEF9}" type="pres">
      <dgm:prSet presAssocID="{7384A2C8-C939-4673-988F-01F711BC7663}" presName="composite" presStyleCnt="0"/>
      <dgm:spPr/>
    </dgm:pt>
    <dgm:pt modelId="{16E68B3C-A877-4983-94C9-D3BD75B627AE}" type="pres">
      <dgm:prSet presAssocID="{7384A2C8-C939-4673-988F-01F711BC7663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0FCF6CE-2163-4DE1-B00C-4DCF11967C2F}" type="pres">
      <dgm:prSet presAssocID="{7384A2C8-C939-4673-988F-01F711BC7663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E01E731C-854E-4AFC-8EFC-10EB7E520684}" srcId="{B8081A9D-8602-4049-AD1B-9FF64F5AB86C}" destId="{38F5189D-194B-414F-BAD4-F8C795532990}" srcOrd="1" destOrd="0" parTransId="{DF282BE9-DD62-4942-A7AD-899F900FD484}" sibTransId="{16B28116-5FEE-4B95-B9CD-AEC036F1F0AC}"/>
    <dgm:cxn modelId="{1317A93A-A1D6-4440-813A-0FD232B3FB00}" srcId="{7384A2C8-C939-4673-988F-01F711BC7663}" destId="{CC6C3FE3-3D6D-4897-BF0F-DFB3F8E0E14E}" srcOrd="1" destOrd="0" parTransId="{63A3A760-C56F-4CC9-BBFE-04F108096007}" sibTransId="{B05F0FA9-FD86-4536-8B8E-927C433FB095}"/>
    <dgm:cxn modelId="{C79D573B-0539-4294-8B14-D2D94DD56484}" type="presOf" srcId="{70AA1D4B-6BAE-46DE-8B80-50D4A48A9096}" destId="{066106CB-39DB-4BDF-9EAB-D7FAB64E80EC}" srcOrd="0" destOrd="1" presId="urn:microsoft.com/office/officeart/2005/8/layout/chevron2"/>
    <dgm:cxn modelId="{E1A62365-9B9C-4043-BED5-A215DCBFD6D8}" srcId="{6B70173B-73CD-49E0-B651-B7CE45AE7B84}" destId="{9DA99CA1-EB84-4B64-92E1-E18AF6F02367}" srcOrd="0" destOrd="0" parTransId="{C0E4C5FD-B959-4F14-9831-A8150F658C4D}" sibTransId="{E079221E-2FBD-4F49-AB74-467160E10B6E}"/>
    <dgm:cxn modelId="{4622DF6B-0932-4DB8-AEDF-95B97F7031B8}" type="presOf" srcId="{6B70173B-73CD-49E0-B651-B7CE45AE7B84}" destId="{1292B662-6A9E-498D-9446-C95D1B447F35}" srcOrd="0" destOrd="0" presId="urn:microsoft.com/office/officeart/2005/8/layout/chevron2"/>
    <dgm:cxn modelId="{9C102B75-A289-4805-8F9F-9900B7F4E74F}" type="presOf" srcId="{A2D76024-59E5-4F28-9C5F-3845785316B8}" destId="{00FCF6CE-2163-4DE1-B00C-4DCF11967C2F}" srcOrd="0" destOrd="0" presId="urn:microsoft.com/office/officeart/2005/8/layout/chevron2"/>
    <dgm:cxn modelId="{61673757-487A-4432-AE51-A928E0BD9EA8}" srcId="{391BBA2E-E8D9-421C-A4DB-7BEB090C83F4}" destId="{B8081A9D-8602-4049-AD1B-9FF64F5AB86C}" srcOrd="1" destOrd="0" parTransId="{98FEF1D1-9279-4E06-9627-1BE6071E0A38}" sibTransId="{FDB51A02-3ECC-4C76-8518-5298F9D3AB45}"/>
    <dgm:cxn modelId="{696CBE5A-EDF6-4904-82B3-10DE309AD0AD}" type="presOf" srcId="{0FD3709A-DA47-4C6E-B7A7-A2C98BD2CCAA}" destId="{83EBEA96-0C97-40B8-A0E5-E50F58EE2214}" srcOrd="0" destOrd="0" presId="urn:microsoft.com/office/officeart/2005/8/layout/chevron2"/>
    <dgm:cxn modelId="{2DBBF37B-9379-4522-B2AE-4E3163117A0D}" type="presOf" srcId="{B8081A9D-8602-4049-AD1B-9FF64F5AB86C}" destId="{27F23F8A-BC1B-49FB-AD97-314C7BE76EAB}" srcOrd="0" destOrd="0" presId="urn:microsoft.com/office/officeart/2005/8/layout/chevron2"/>
    <dgm:cxn modelId="{D551EA80-3ED8-4C73-99E1-8F8ED8162983}" srcId="{391BBA2E-E8D9-421C-A4DB-7BEB090C83F4}" destId="{6B70173B-73CD-49E0-B651-B7CE45AE7B84}" srcOrd="0" destOrd="0" parTransId="{D4E5F237-37EF-43C6-9629-9D684E96A2CE}" sibTransId="{EE0377D6-9B7E-46DB-A2FC-F64D10F67B73}"/>
    <dgm:cxn modelId="{83462681-8EE5-4F37-AE56-07D1737519BE}" srcId="{391BBA2E-E8D9-421C-A4DB-7BEB090C83F4}" destId="{7384A2C8-C939-4673-988F-01F711BC7663}" srcOrd="2" destOrd="0" parTransId="{5F00E438-53FC-489B-8AB0-CC230333450F}" sibTransId="{23D99BEC-D15C-49D4-A3C1-8374BB6128B2}"/>
    <dgm:cxn modelId="{8D0F9297-302E-42DC-BBAB-E6C4FEFB3394}" type="presOf" srcId="{38F5189D-194B-414F-BAD4-F8C795532990}" destId="{83EBEA96-0C97-40B8-A0E5-E50F58EE2214}" srcOrd="0" destOrd="1" presId="urn:microsoft.com/office/officeart/2005/8/layout/chevron2"/>
    <dgm:cxn modelId="{5E2C1FA2-A3E9-47C9-86CD-B645212E1C72}" srcId="{6B70173B-73CD-49E0-B651-B7CE45AE7B84}" destId="{70AA1D4B-6BAE-46DE-8B80-50D4A48A9096}" srcOrd="1" destOrd="0" parTransId="{C30CA66B-95C8-4134-8D59-DCFA7A7C1236}" sibTransId="{C74AE634-E9AA-4AEA-866D-347A585830ED}"/>
    <dgm:cxn modelId="{C1CF5EB2-209C-4849-80C9-C65168FF3224}" type="presOf" srcId="{9DA99CA1-EB84-4B64-92E1-E18AF6F02367}" destId="{066106CB-39DB-4BDF-9EAB-D7FAB64E80EC}" srcOrd="0" destOrd="0" presId="urn:microsoft.com/office/officeart/2005/8/layout/chevron2"/>
    <dgm:cxn modelId="{4373A1BE-2183-41F9-A6A2-15D64D80F8F4}" srcId="{B8081A9D-8602-4049-AD1B-9FF64F5AB86C}" destId="{0FD3709A-DA47-4C6E-B7A7-A2C98BD2CCAA}" srcOrd="0" destOrd="0" parTransId="{405C666D-2287-4584-A426-D6C62D2EBA7D}" sibTransId="{E10C6DF2-0A3A-42E7-993E-ED02C2B8E9AD}"/>
    <dgm:cxn modelId="{E0EA82BF-92BF-4BD2-8C7A-999BFAA575FA}" srcId="{7384A2C8-C939-4673-988F-01F711BC7663}" destId="{A2D76024-59E5-4F28-9C5F-3845785316B8}" srcOrd="0" destOrd="0" parTransId="{ECB5F967-82DA-47E1-82CA-215F52503AF6}" sibTransId="{44C8B733-27F5-4EF4-9F31-80408B01A3A0}"/>
    <dgm:cxn modelId="{77BE82D9-D4FB-44DC-B777-9EB93BAC050E}" type="presOf" srcId="{391BBA2E-E8D9-421C-A4DB-7BEB090C83F4}" destId="{D5D6F4A7-B59D-4777-AB5C-1A29F5D41318}" srcOrd="0" destOrd="0" presId="urn:microsoft.com/office/officeart/2005/8/layout/chevron2"/>
    <dgm:cxn modelId="{1AE3F2EA-B938-4EAE-AE56-183E399FD454}" type="presOf" srcId="{CC6C3FE3-3D6D-4897-BF0F-DFB3F8E0E14E}" destId="{00FCF6CE-2163-4DE1-B00C-4DCF11967C2F}" srcOrd="0" destOrd="1" presId="urn:microsoft.com/office/officeart/2005/8/layout/chevron2"/>
    <dgm:cxn modelId="{EE7DE3FF-6DA5-4FDE-AC5F-22703E3D3DDE}" type="presOf" srcId="{7384A2C8-C939-4673-988F-01F711BC7663}" destId="{16E68B3C-A877-4983-94C9-D3BD75B627AE}" srcOrd="0" destOrd="0" presId="urn:microsoft.com/office/officeart/2005/8/layout/chevron2"/>
    <dgm:cxn modelId="{ECE5CD49-7C5F-4475-B60E-5387342898E6}" type="presParOf" srcId="{D5D6F4A7-B59D-4777-AB5C-1A29F5D41318}" destId="{F08C7599-3073-4030-9087-3BC34CD9316B}" srcOrd="0" destOrd="0" presId="urn:microsoft.com/office/officeart/2005/8/layout/chevron2"/>
    <dgm:cxn modelId="{1F3B2F0F-DC6B-4BD9-9656-051142E60B64}" type="presParOf" srcId="{F08C7599-3073-4030-9087-3BC34CD9316B}" destId="{1292B662-6A9E-498D-9446-C95D1B447F35}" srcOrd="0" destOrd="0" presId="urn:microsoft.com/office/officeart/2005/8/layout/chevron2"/>
    <dgm:cxn modelId="{D5A5DD05-A22E-417A-9B8C-317B04375628}" type="presParOf" srcId="{F08C7599-3073-4030-9087-3BC34CD9316B}" destId="{066106CB-39DB-4BDF-9EAB-D7FAB64E80EC}" srcOrd="1" destOrd="0" presId="urn:microsoft.com/office/officeart/2005/8/layout/chevron2"/>
    <dgm:cxn modelId="{6D3B9A8E-6FDD-4AFD-BED2-A9A21215DAF6}" type="presParOf" srcId="{D5D6F4A7-B59D-4777-AB5C-1A29F5D41318}" destId="{40798594-7074-49B2-8A6E-0F3DB8245B02}" srcOrd="1" destOrd="0" presId="urn:microsoft.com/office/officeart/2005/8/layout/chevron2"/>
    <dgm:cxn modelId="{7E84DB8B-25D8-45E3-97F0-2FD200A024FC}" type="presParOf" srcId="{D5D6F4A7-B59D-4777-AB5C-1A29F5D41318}" destId="{7E84FF25-2678-4E70-8942-F5A7C23E1797}" srcOrd="2" destOrd="0" presId="urn:microsoft.com/office/officeart/2005/8/layout/chevron2"/>
    <dgm:cxn modelId="{0FCC702C-B912-4C51-BA0F-7E779BF2DEBB}" type="presParOf" srcId="{7E84FF25-2678-4E70-8942-F5A7C23E1797}" destId="{27F23F8A-BC1B-49FB-AD97-314C7BE76EAB}" srcOrd="0" destOrd="0" presId="urn:microsoft.com/office/officeart/2005/8/layout/chevron2"/>
    <dgm:cxn modelId="{A0F8560B-07DB-429A-8ADB-5ADE6FBE7D86}" type="presParOf" srcId="{7E84FF25-2678-4E70-8942-F5A7C23E1797}" destId="{83EBEA96-0C97-40B8-A0E5-E50F58EE2214}" srcOrd="1" destOrd="0" presId="urn:microsoft.com/office/officeart/2005/8/layout/chevron2"/>
    <dgm:cxn modelId="{BCF6A803-AC98-4841-93E8-B63C0D9E23C5}" type="presParOf" srcId="{D5D6F4A7-B59D-4777-AB5C-1A29F5D41318}" destId="{7C175C13-787E-4EE1-993C-B96EC8AD3183}" srcOrd="3" destOrd="0" presId="urn:microsoft.com/office/officeart/2005/8/layout/chevron2"/>
    <dgm:cxn modelId="{F73E1E57-1AE3-4C14-AAE6-F432125FE91E}" type="presParOf" srcId="{D5D6F4A7-B59D-4777-AB5C-1A29F5D41318}" destId="{FD9CAED8-887E-4CB2-8998-3AA544FBEEF9}" srcOrd="4" destOrd="0" presId="urn:microsoft.com/office/officeart/2005/8/layout/chevron2"/>
    <dgm:cxn modelId="{1D76D972-A876-4640-94D1-AC3DF6BF478D}" type="presParOf" srcId="{FD9CAED8-887E-4CB2-8998-3AA544FBEEF9}" destId="{16E68B3C-A877-4983-94C9-D3BD75B627AE}" srcOrd="0" destOrd="0" presId="urn:microsoft.com/office/officeart/2005/8/layout/chevron2"/>
    <dgm:cxn modelId="{EE1AA81C-FC99-4C5A-8307-4BF66608F993}" type="presParOf" srcId="{FD9CAED8-887E-4CB2-8998-3AA544FBEEF9}" destId="{00FCF6CE-2163-4DE1-B00C-4DCF11967C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FEC19D-25AB-497B-8803-3E737D99FF8E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E486BA-1E30-4E19-8988-09703A455D83}">
      <dgm:prSet phldrT="[Text]"/>
      <dgm:spPr/>
      <dgm:t>
        <a:bodyPr/>
        <a:lstStyle/>
        <a:p>
          <a:r>
            <a:rPr lang="en-US" dirty="0"/>
            <a:t>Benefits</a:t>
          </a:r>
        </a:p>
      </dgm:t>
    </dgm:pt>
    <dgm:pt modelId="{A85CA06C-47D1-46AE-86D2-24FF4B22389E}" type="parTrans" cxnId="{856F64AD-5386-4422-AD8E-FBD41333D4DE}">
      <dgm:prSet/>
      <dgm:spPr/>
      <dgm:t>
        <a:bodyPr/>
        <a:lstStyle/>
        <a:p>
          <a:endParaRPr lang="en-US"/>
        </a:p>
      </dgm:t>
    </dgm:pt>
    <dgm:pt modelId="{EAF3DEF0-36B3-4F09-8211-6DB3041F811D}" type="sibTrans" cxnId="{856F64AD-5386-4422-AD8E-FBD41333D4DE}">
      <dgm:prSet/>
      <dgm:spPr/>
      <dgm:t>
        <a:bodyPr/>
        <a:lstStyle/>
        <a:p>
          <a:endParaRPr lang="en-US"/>
        </a:p>
      </dgm:t>
    </dgm:pt>
    <dgm:pt modelId="{0E643556-EF41-4E6E-89FB-E725D569BE3B}">
      <dgm:prSet phldrT="[Text]"/>
      <dgm:spPr/>
      <dgm:t>
        <a:bodyPr/>
        <a:lstStyle/>
        <a:p>
          <a:r>
            <a:rPr lang="en-US" dirty="0"/>
            <a:t>Challenges</a:t>
          </a:r>
        </a:p>
      </dgm:t>
    </dgm:pt>
    <dgm:pt modelId="{2C487503-8750-4727-A983-F87E29FF869D}" type="parTrans" cxnId="{8AA7C5B0-9FE5-4809-92E6-49DD08B67EE9}">
      <dgm:prSet/>
      <dgm:spPr/>
      <dgm:t>
        <a:bodyPr/>
        <a:lstStyle/>
        <a:p>
          <a:endParaRPr lang="en-US"/>
        </a:p>
      </dgm:t>
    </dgm:pt>
    <dgm:pt modelId="{DF7476A6-53C2-4F81-8ECF-683881274453}" type="sibTrans" cxnId="{8AA7C5B0-9FE5-4809-92E6-49DD08B67EE9}">
      <dgm:prSet/>
      <dgm:spPr/>
      <dgm:t>
        <a:bodyPr/>
        <a:lstStyle/>
        <a:p>
          <a:endParaRPr lang="en-US"/>
        </a:p>
      </dgm:t>
    </dgm:pt>
    <dgm:pt modelId="{643413BE-D8D6-4C0D-8AAD-E27F2F082914}" type="pres">
      <dgm:prSet presAssocID="{E4FEC19D-25AB-497B-8803-3E737D99FF8E}" presName="compositeShape" presStyleCnt="0">
        <dgm:presLayoutVars>
          <dgm:chMax val="2"/>
          <dgm:dir/>
          <dgm:resizeHandles val="exact"/>
        </dgm:presLayoutVars>
      </dgm:prSet>
      <dgm:spPr/>
    </dgm:pt>
    <dgm:pt modelId="{5CD1082E-EE08-421B-8874-836C7FDC203C}" type="pres">
      <dgm:prSet presAssocID="{E4FEC19D-25AB-497B-8803-3E737D99FF8E}" presName="divider" presStyleLbl="fgShp" presStyleIdx="0" presStyleCnt="1"/>
      <dgm:spPr/>
    </dgm:pt>
    <dgm:pt modelId="{011FBD37-7440-456F-BF31-FBFC7402397B}" type="pres">
      <dgm:prSet presAssocID="{45E486BA-1E30-4E19-8988-09703A455D83}" presName="downArrow" presStyleLbl="node1" presStyleIdx="0" presStyleCnt="2"/>
      <dgm:spPr/>
    </dgm:pt>
    <dgm:pt modelId="{CD0D384A-E7E3-411A-B6ED-756BBED47173}" type="pres">
      <dgm:prSet presAssocID="{45E486BA-1E30-4E19-8988-09703A455D83}" presName="downArrowText" presStyleLbl="revTx" presStyleIdx="0" presStyleCnt="2">
        <dgm:presLayoutVars>
          <dgm:bulletEnabled val="1"/>
        </dgm:presLayoutVars>
      </dgm:prSet>
      <dgm:spPr/>
    </dgm:pt>
    <dgm:pt modelId="{1E0BF009-F18C-44BE-B459-26F79F9405E4}" type="pres">
      <dgm:prSet presAssocID="{0E643556-EF41-4E6E-89FB-E725D569BE3B}" presName="upArrow" presStyleLbl="node1" presStyleIdx="1" presStyleCnt="2"/>
      <dgm:spPr>
        <a:solidFill>
          <a:srgbClr val="C00000"/>
        </a:solidFill>
      </dgm:spPr>
    </dgm:pt>
    <dgm:pt modelId="{4E3744FB-CBF7-4D62-AA1A-08ECA1775725}" type="pres">
      <dgm:prSet presAssocID="{0E643556-EF41-4E6E-89FB-E725D569BE3B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B3EA0476-3259-4DFE-98A6-7E3E683F0922}" type="presOf" srcId="{0E643556-EF41-4E6E-89FB-E725D569BE3B}" destId="{4E3744FB-CBF7-4D62-AA1A-08ECA1775725}" srcOrd="0" destOrd="0" presId="urn:microsoft.com/office/officeart/2005/8/layout/arrow3"/>
    <dgm:cxn modelId="{856F64AD-5386-4422-AD8E-FBD41333D4DE}" srcId="{E4FEC19D-25AB-497B-8803-3E737D99FF8E}" destId="{45E486BA-1E30-4E19-8988-09703A455D83}" srcOrd="0" destOrd="0" parTransId="{A85CA06C-47D1-46AE-86D2-24FF4B22389E}" sibTransId="{EAF3DEF0-36B3-4F09-8211-6DB3041F811D}"/>
    <dgm:cxn modelId="{8AA7C5B0-9FE5-4809-92E6-49DD08B67EE9}" srcId="{E4FEC19D-25AB-497B-8803-3E737D99FF8E}" destId="{0E643556-EF41-4E6E-89FB-E725D569BE3B}" srcOrd="1" destOrd="0" parTransId="{2C487503-8750-4727-A983-F87E29FF869D}" sibTransId="{DF7476A6-53C2-4F81-8ECF-683881274453}"/>
    <dgm:cxn modelId="{168178B8-ED93-4020-A724-889DAB2F10DD}" type="presOf" srcId="{E4FEC19D-25AB-497B-8803-3E737D99FF8E}" destId="{643413BE-D8D6-4C0D-8AAD-E27F2F082914}" srcOrd="0" destOrd="0" presId="urn:microsoft.com/office/officeart/2005/8/layout/arrow3"/>
    <dgm:cxn modelId="{398233B9-91DA-4762-BE49-C60B59B4E6E9}" type="presOf" srcId="{45E486BA-1E30-4E19-8988-09703A455D83}" destId="{CD0D384A-E7E3-411A-B6ED-756BBED47173}" srcOrd="0" destOrd="0" presId="urn:microsoft.com/office/officeart/2005/8/layout/arrow3"/>
    <dgm:cxn modelId="{092B06CF-51B1-45C9-89FF-E64CAD150A31}" type="presParOf" srcId="{643413BE-D8D6-4C0D-8AAD-E27F2F082914}" destId="{5CD1082E-EE08-421B-8874-836C7FDC203C}" srcOrd="0" destOrd="0" presId="urn:microsoft.com/office/officeart/2005/8/layout/arrow3"/>
    <dgm:cxn modelId="{E2072120-54EC-44E5-8A5C-FF8539C9AF2A}" type="presParOf" srcId="{643413BE-D8D6-4C0D-8AAD-E27F2F082914}" destId="{011FBD37-7440-456F-BF31-FBFC7402397B}" srcOrd="1" destOrd="0" presId="urn:microsoft.com/office/officeart/2005/8/layout/arrow3"/>
    <dgm:cxn modelId="{8ABF2329-0571-4E33-8FE3-8E5EC0335967}" type="presParOf" srcId="{643413BE-D8D6-4C0D-8AAD-E27F2F082914}" destId="{CD0D384A-E7E3-411A-B6ED-756BBED47173}" srcOrd="2" destOrd="0" presId="urn:microsoft.com/office/officeart/2005/8/layout/arrow3"/>
    <dgm:cxn modelId="{337BA802-8F5B-46B9-8D75-4249D682B40E}" type="presParOf" srcId="{643413BE-D8D6-4C0D-8AAD-E27F2F082914}" destId="{1E0BF009-F18C-44BE-B459-26F79F9405E4}" srcOrd="3" destOrd="0" presId="urn:microsoft.com/office/officeart/2005/8/layout/arrow3"/>
    <dgm:cxn modelId="{2B6762F1-857D-4BFA-A7F8-FC17A2CBB5DD}" type="presParOf" srcId="{643413BE-D8D6-4C0D-8AAD-E27F2F082914}" destId="{4E3744FB-CBF7-4D62-AA1A-08ECA1775725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2035E-D0C5-4520-BF87-E5E9D7605F4A}">
      <dsp:nvSpPr>
        <dsp:cNvPr id="0" name=""/>
        <dsp:cNvSpPr/>
      </dsp:nvSpPr>
      <dsp:spPr>
        <a:xfrm>
          <a:off x="-5685317" y="-870422"/>
          <a:ext cx="6770044" cy="6770044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4834B-0D9F-47A9-9B1F-CC7D7B4010D8}">
      <dsp:nvSpPr>
        <dsp:cNvPr id="0" name=""/>
        <dsp:cNvSpPr/>
      </dsp:nvSpPr>
      <dsp:spPr>
        <a:xfrm>
          <a:off x="698052" y="502920"/>
          <a:ext cx="3423544" cy="1005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8385" tIns="116840" rIns="116840" bIns="11684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Efficiency</a:t>
          </a:r>
        </a:p>
      </dsp:txBody>
      <dsp:txXfrm>
        <a:off x="698052" y="502920"/>
        <a:ext cx="3423544" cy="1005840"/>
      </dsp:txXfrm>
    </dsp:sp>
    <dsp:sp modelId="{DFFACF5B-F647-488E-BDAB-ACC4834D4C5F}">
      <dsp:nvSpPr>
        <dsp:cNvPr id="0" name=""/>
        <dsp:cNvSpPr/>
      </dsp:nvSpPr>
      <dsp:spPr>
        <a:xfrm>
          <a:off x="69402" y="377189"/>
          <a:ext cx="1257299" cy="12572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A5A1B-C08D-47C2-9641-F57C69BE0A14}">
      <dsp:nvSpPr>
        <dsp:cNvPr id="0" name=""/>
        <dsp:cNvSpPr/>
      </dsp:nvSpPr>
      <dsp:spPr>
        <a:xfrm>
          <a:off x="1063675" y="2011680"/>
          <a:ext cx="3057921" cy="1005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8385" tIns="116840" rIns="116840" bIns="11684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Accurate</a:t>
          </a:r>
        </a:p>
      </dsp:txBody>
      <dsp:txXfrm>
        <a:off x="1063675" y="2011680"/>
        <a:ext cx="3057921" cy="1005840"/>
      </dsp:txXfrm>
    </dsp:sp>
    <dsp:sp modelId="{8E2E4505-7207-4E56-BDBB-109AD6161F63}">
      <dsp:nvSpPr>
        <dsp:cNvPr id="0" name=""/>
        <dsp:cNvSpPr/>
      </dsp:nvSpPr>
      <dsp:spPr>
        <a:xfrm>
          <a:off x="435025" y="1885950"/>
          <a:ext cx="1257299" cy="12572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F27181-B6EF-4102-B244-8856A77C4EDA}">
      <dsp:nvSpPr>
        <dsp:cNvPr id="0" name=""/>
        <dsp:cNvSpPr/>
      </dsp:nvSpPr>
      <dsp:spPr>
        <a:xfrm>
          <a:off x="698052" y="3520440"/>
          <a:ext cx="3423544" cy="1005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8385" tIns="116840" rIns="116840" bIns="11684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Consistent</a:t>
          </a:r>
        </a:p>
      </dsp:txBody>
      <dsp:txXfrm>
        <a:off x="698052" y="3520440"/>
        <a:ext cx="3423544" cy="1005840"/>
      </dsp:txXfrm>
    </dsp:sp>
    <dsp:sp modelId="{6E870242-6787-4FF1-86CA-09B6E3F717F5}">
      <dsp:nvSpPr>
        <dsp:cNvPr id="0" name=""/>
        <dsp:cNvSpPr/>
      </dsp:nvSpPr>
      <dsp:spPr>
        <a:xfrm>
          <a:off x="69402" y="3394709"/>
          <a:ext cx="1257299" cy="12572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8DF67-FB39-4ED8-AA0E-7137A826B433}">
      <dsp:nvSpPr>
        <dsp:cNvPr id="0" name=""/>
        <dsp:cNvSpPr/>
      </dsp:nvSpPr>
      <dsp:spPr>
        <a:xfrm>
          <a:off x="0" y="331754"/>
          <a:ext cx="8534400" cy="4077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Cost: reduce costs in managing multiple versions of the same geography</a:t>
          </a:r>
        </a:p>
      </dsp:txBody>
      <dsp:txXfrm>
        <a:off x="19904" y="351658"/>
        <a:ext cx="8494592" cy="367937"/>
      </dsp:txXfrm>
    </dsp:sp>
    <dsp:sp modelId="{03A21BFF-92BD-4B17-B50E-71696965ACC4}">
      <dsp:nvSpPr>
        <dsp:cNvPr id="0" name=""/>
        <dsp:cNvSpPr/>
      </dsp:nvSpPr>
      <dsp:spPr>
        <a:xfrm>
          <a:off x="0" y="788459"/>
          <a:ext cx="8534400" cy="4077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Accurate: rely upon consistent data source to establish truth in data</a:t>
          </a:r>
        </a:p>
      </dsp:txBody>
      <dsp:txXfrm>
        <a:off x="19904" y="808363"/>
        <a:ext cx="8494592" cy="367937"/>
      </dsp:txXfrm>
    </dsp:sp>
    <dsp:sp modelId="{72DB7C79-B560-459A-9392-6C4804EB1519}">
      <dsp:nvSpPr>
        <dsp:cNvPr id="0" name=""/>
        <dsp:cNvSpPr/>
      </dsp:nvSpPr>
      <dsp:spPr>
        <a:xfrm>
          <a:off x="0" y="1245165"/>
          <a:ext cx="8534400" cy="4077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Scalability: support of multiresolution modeling</a:t>
          </a:r>
        </a:p>
      </dsp:txBody>
      <dsp:txXfrm>
        <a:off x="19904" y="1265069"/>
        <a:ext cx="8494592" cy="367937"/>
      </dsp:txXfrm>
    </dsp:sp>
    <dsp:sp modelId="{AB42A6DB-B8C8-4389-9D51-5A51B59E91AE}">
      <dsp:nvSpPr>
        <dsp:cNvPr id="0" name=""/>
        <dsp:cNvSpPr/>
      </dsp:nvSpPr>
      <dsp:spPr>
        <a:xfrm>
          <a:off x="0" y="1701870"/>
          <a:ext cx="8534400" cy="4077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Project Coding: consistent representation of projects across jurisdictions</a:t>
          </a:r>
        </a:p>
      </dsp:txBody>
      <dsp:txXfrm>
        <a:off x="19904" y="1721774"/>
        <a:ext cx="8494592" cy="367937"/>
      </dsp:txXfrm>
    </dsp:sp>
    <dsp:sp modelId="{BBFE1274-B434-4685-854D-FCEE41E3D27E}">
      <dsp:nvSpPr>
        <dsp:cNvPr id="0" name=""/>
        <dsp:cNvSpPr/>
      </dsp:nvSpPr>
      <dsp:spPr>
        <a:xfrm>
          <a:off x="0" y="2158575"/>
          <a:ext cx="8534400" cy="4077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Flexibility: able to support different attributes based on geography from single data source</a:t>
          </a:r>
        </a:p>
      </dsp:txBody>
      <dsp:txXfrm>
        <a:off x="19904" y="2178479"/>
        <a:ext cx="8494592" cy="367937"/>
      </dsp:txXfrm>
    </dsp:sp>
    <dsp:sp modelId="{CE987C46-0A66-49AC-BE0D-7A5B29B7EF21}">
      <dsp:nvSpPr>
        <dsp:cNvPr id="0" name=""/>
        <dsp:cNvSpPr/>
      </dsp:nvSpPr>
      <dsp:spPr>
        <a:xfrm>
          <a:off x="0" y="2615280"/>
          <a:ext cx="8534400" cy="4077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Staffing: able to support jurisdictions with minimal support</a:t>
          </a:r>
        </a:p>
      </dsp:txBody>
      <dsp:txXfrm>
        <a:off x="19904" y="2635184"/>
        <a:ext cx="8494592" cy="367937"/>
      </dsp:txXfrm>
    </dsp:sp>
    <dsp:sp modelId="{BF732200-B984-46AC-9C92-674D66BDD59D}">
      <dsp:nvSpPr>
        <dsp:cNvPr id="0" name=""/>
        <dsp:cNvSpPr/>
      </dsp:nvSpPr>
      <dsp:spPr>
        <a:xfrm>
          <a:off x="0" y="3071985"/>
          <a:ext cx="8534400" cy="4077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Standardization: promote a standard network definition</a:t>
          </a:r>
        </a:p>
      </dsp:txBody>
      <dsp:txXfrm>
        <a:off x="19904" y="3091889"/>
        <a:ext cx="8494592" cy="367937"/>
      </dsp:txXfrm>
    </dsp:sp>
    <dsp:sp modelId="{0D346044-8F12-4A4F-99EE-48825DD9F6B9}">
      <dsp:nvSpPr>
        <dsp:cNvPr id="0" name=""/>
        <dsp:cNvSpPr/>
      </dsp:nvSpPr>
      <dsp:spPr>
        <a:xfrm>
          <a:off x="0" y="3528690"/>
          <a:ext cx="8534400" cy="4077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Prioritization: simplify coding of networks for project prioritization (consistent E+C)</a:t>
          </a:r>
        </a:p>
      </dsp:txBody>
      <dsp:txXfrm>
        <a:off x="19904" y="3548594"/>
        <a:ext cx="8494592" cy="367937"/>
      </dsp:txXfrm>
    </dsp:sp>
    <dsp:sp modelId="{474C2E35-8E44-4E33-9652-3EBB92E729A2}">
      <dsp:nvSpPr>
        <dsp:cNvPr id="0" name=""/>
        <dsp:cNvSpPr/>
      </dsp:nvSpPr>
      <dsp:spPr>
        <a:xfrm>
          <a:off x="0" y="3985395"/>
          <a:ext cx="8534400" cy="4077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Accuracy: updates of attributes are applied universally</a:t>
          </a:r>
        </a:p>
      </dsp:txBody>
      <dsp:txXfrm>
        <a:off x="19904" y="4005299"/>
        <a:ext cx="8494592" cy="367937"/>
      </dsp:txXfrm>
    </dsp:sp>
    <dsp:sp modelId="{55F2E139-B5AE-4B3D-8A90-1C396892959A}">
      <dsp:nvSpPr>
        <dsp:cNvPr id="0" name=""/>
        <dsp:cNvSpPr/>
      </dsp:nvSpPr>
      <dsp:spPr>
        <a:xfrm>
          <a:off x="0" y="4442100"/>
          <a:ext cx="8534400" cy="4077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Flexibility: able to support creating regional and multiregional models</a:t>
          </a:r>
        </a:p>
      </dsp:txBody>
      <dsp:txXfrm>
        <a:off x="19904" y="4462004"/>
        <a:ext cx="8494592" cy="36793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B9D61-B2B6-49D3-A671-FD2B8254A9E2}">
      <dsp:nvSpPr>
        <dsp:cNvPr id="0" name=""/>
        <dsp:cNvSpPr/>
      </dsp:nvSpPr>
      <dsp:spPr>
        <a:xfrm>
          <a:off x="0" y="597525"/>
          <a:ext cx="8534400" cy="3597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User Needs: Meeting all user needs and use cases</a:t>
          </a:r>
        </a:p>
      </dsp:txBody>
      <dsp:txXfrm>
        <a:off x="17563" y="615088"/>
        <a:ext cx="8499274" cy="324648"/>
      </dsp:txXfrm>
    </dsp:sp>
    <dsp:sp modelId="{8956EB9E-A9BF-4DCD-B3E2-02CA1CC2619C}">
      <dsp:nvSpPr>
        <dsp:cNvPr id="0" name=""/>
        <dsp:cNvSpPr/>
      </dsp:nvSpPr>
      <dsp:spPr>
        <a:xfrm>
          <a:off x="0" y="1000500"/>
          <a:ext cx="8534400" cy="3597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Ownership: Who will own the network</a:t>
          </a:r>
        </a:p>
      </dsp:txBody>
      <dsp:txXfrm>
        <a:off x="17563" y="1018063"/>
        <a:ext cx="8499274" cy="324648"/>
      </dsp:txXfrm>
    </dsp:sp>
    <dsp:sp modelId="{CA3B8C57-D3B6-44F2-9983-FD86DCCADC01}">
      <dsp:nvSpPr>
        <dsp:cNvPr id="0" name=""/>
        <dsp:cNvSpPr/>
      </dsp:nvSpPr>
      <dsp:spPr>
        <a:xfrm>
          <a:off x="0" y="1403475"/>
          <a:ext cx="8534400" cy="3597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Truth in Data: What will be the data sources defined as truth</a:t>
          </a:r>
        </a:p>
      </dsp:txBody>
      <dsp:txXfrm>
        <a:off x="17563" y="1421038"/>
        <a:ext cx="8499274" cy="324648"/>
      </dsp:txXfrm>
    </dsp:sp>
    <dsp:sp modelId="{2C6A3756-371A-459F-90F0-5A57331608DB}">
      <dsp:nvSpPr>
        <dsp:cNvPr id="0" name=""/>
        <dsp:cNvSpPr/>
      </dsp:nvSpPr>
      <dsp:spPr>
        <a:xfrm>
          <a:off x="0" y="1806450"/>
          <a:ext cx="8534400" cy="3597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Attributes: Establishment of a consistent attribute scheme. Will everyone get on board?</a:t>
          </a:r>
        </a:p>
      </dsp:txBody>
      <dsp:txXfrm>
        <a:off x="17563" y="1824013"/>
        <a:ext cx="8499274" cy="324648"/>
      </dsp:txXfrm>
    </dsp:sp>
    <dsp:sp modelId="{34D5FBC5-C8F9-4CCD-AC68-5F929AB3DC1A}">
      <dsp:nvSpPr>
        <dsp:cNvPr id="0" name=""/>
        <dsp:cNvSpPr/>
      </dsp:nvSpPr>
      <dsp:spPr>
        <a:xfrm>
          <a:off x="0" y="2209425"/>
          <a:ext cx="8534400" cy="3597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Software Solution: What software can be used to meet the specifications of a common editing environment</a:t>
          </a:r>
        </a:p>
      </dsp:txBody>
      <dsp:txXfrm>
        <a:off x="17563" y="2226988"/>
        <a:ext cx="8499274" cy="324648"/>
      </dsp:txXfrm>
    </dsp:sp>
    <dsp:sp modelId="{769AF5B2-64A7-4320-9E61-1DCEFF72C27D}">
      <dsp:nvSpPr>
        <dsp:cNvPr id="0" name=""/>
        <dsp:cNvSpPr/>
      </dsp:nvSpPr>
      <dsp:spPr>
        <a:xfrm>
          <a:off x="0" y="2612400"/>
          <a:ext cx="8534400" cy="3597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Resolution: How manage different resolution of models (what links to include)</a:t>
          </a:r>
        </a:p>
      </dsp:txBody>
      <dsp:txXfrm>
        <a:off x="17563" y="2629963"/>
        <a:ext cx="8499274" cy="324648"/>
      </dsp:txXfrm>
    </dsp:sp>
    <dsp:sp modelId="{B8B83361-3CE6-4233-89EA-54E03EAF2DC6}">
      <dsp:nvSpPr>
        <dsp:cNvPr id="0" name=""/>
        <dsp:cNvSpPr/>
      </dsp:nvSpPr>
      <dsp:spPr>
        <a:xfrm>
          <a:off x="0" y="3015375"/>
          <a:ext cx="8534400" cy="3597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Centroid Connectors: will connectors suit multiple model needs</a:t>
          </a:r>
        </a:p>
      </dsp:txBody>
      <dsp:txXfrm>
        <a:off x="17563" y="3032938"/>
        <a:ext cx="8499274" cy="324648"/>
      </dsp:txXfrm>
    </dsp:sp>
    <dsp:sp modelId="{10E498EA-6D0A-48BF-B95F-F521E137B600}">
      <dsp:nvSpPr>
        <dsp:cNvPr id="0" name=""/>
        <dsp:cNvSpPr/>
      </dsp:nvSpPr>
      <dsp:spPr>
        <a:xfrm>
          <a:off x="0" y="3418350"/>
          <a:ext cx="8534400" cy="3597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Validation Overrides: changes required to support validation are they appropriate to other uses</a:t>
          </a:r>
        </a:p>
      </dsp:txBody>
      <dsp:txXfrm>
        <a:off x="17563" y="3435913"/>
        <a:ext cx="8499274" cy="324648"/>
      </dsp:txXfrm>
    </dsp:sp>
    <dsp:sp modelId="{9DBA0852-F352-4E09-BAFE-AC46D9591F63}">
      <dsp:nvSpPr>
        <dsp:cNvPr id="0" name=""/>
        <dsp:cNvSpPr/>
      </dsp:nvSpPr>
      <dsp:spPr>
        <a:xfrm>
          <a:off x="0" y="3821325"/>
          <a:ext cx="8534400" cy="3597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Software: what if different agencies diverge in software</a:t>
          </a:r>
        </a:p>
      </dsp:txBody>
      <dsp:txXfrm>
        <a:off x="17563" y="3838888"/>
        <a:ext cx="8499274" cy="324648"/>
      </dsp:txXfrm>
    </dsp:sp>
    <dsp:sp modelId="{0D6E6CEB-2459-4C67-A3F8-E9D1D35A9601}">
      <dsp:nvSpPr>
        <dsp:cNvPr id="0" name=""/>
        <dsp:cNvSpPr/>
      </dsp:nvSpPr>
      <dsp:spPr>
        <a:xfrm>
          <a:off x="0" y="4224300"/>
          <a:ext cx="8534400" cy="3597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Unknowns: ??</a:t>
          </a:r>
        </a:p>
      </dsp:txBody>
      <dsp:txXfrm>
        <a:off x="17563" y="4241863"/>
        <a:ext cx="8499274" cy="324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72F53-E0F2-4090-ACA8-60CB43369006}">
      <dsp:nvSpPr>
        <dsp:cNvPr id="0" name=""/>
        <dsp:cNvSpPr/>
      </dsp:nvSpPr>
      <dsp:spPr>
        <a:xfrm>
          <a:off x="739711" y="974407"/>
          <a:ext cx="2703195" cy="93878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35255-E651-4581-AF15-51FB023A17D9}">
      <dsp:nvSpPr>
        <dsp:cNvPr id="0" name=""/>
        <dsp:cNvSpPr/>
      </dsp:nvSpPr>
      <dsp:spPr>
        <a:xfrm>
          <a:off x="1833562" y="3273170"/>
          <a:ext cx="523875" cy="33528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383190-2500-4B4E-9314-AB8716B47C6E}">
      <dsp:nvSpPr>
        <dsp:cNvPr id="0" name=""/>
        <dsp:cNvSpPr/>
      </dsp:nvSpPr>
      <dsp:spPr>
        <a:xfrm>
          <a:off x="838199" y="3541395"/>
          <a:ext cx="2514600" cy="628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Centralized Network Database</a:t>
          </a:r>
        </a:p>
      </dsp:txBody>
      <dsp:txXfrm>
        <a:off x="838199" y="3541395"/>
        <a:ext cx="2514600" cy="628650"/>
      </dsp:txXfrm>
    </dsp:sp>
    <dsp:sp modelId="{E9B92B8F-56ED-4A68-BC7E-E1028E8A7674}">
      <dsp:nvSpPr>
        <dsp:cNvPr id="0" name=""/>
        <dsp:cNvSpPr/>
      </dsp:nvSpPr>
      <dsp:spPr>
        <a:xfrm>
          <a:off x="1722501" y="1985695"/>
          <a:ext cx="942975" cy="9429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Project Information</a:t>
          </a:r>
        </a:p>
      </dsp:txBody>
      <dsp:txXfrm>
        <a:off x="1860596" y="2123790"/>
        <a:ext cx="666785" cy="666785"/>
      </dsp:txXfrm>
    </dsp:sp>
    <dsp:sp modelId="{8E3EEC71-22EC-4495-A708-39AA038B3F88}">
      <dsp:nvSpPr>
        <dsp:cNvPr id="0" name=""/>
        <dsp:cNvSpPr/>
      </dsp:nvSpPr>
      <dsp:spPr>
        <a:xfrm>
          <a:off x="1047750" y="1278254"/>
          <a:ext cx="942975" cy="9429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MPO Models</a:t>
          </a:r>
        </a:p>
      </dsp:txBody>
      <dsp:txXfrm>
        <a:off x="1185845" y="1416349"/>
        <a:ext cx="666785" cy="666785"/>
      </dsp:txXfrm>
    </dsp:sp>
    <dsp:sp modelId="{0D01C039-95D5-42FC-8030-F7B26BFDF7C6}">
      <dsp:nvSpPr>
        <dsp:cNvPr id="0" name=""/>
        <dsp:cNvSpPr/>
      </dsp:nvSpPr>
      <dsp:spPr>
        <a:xfrm>
          <a:off x="2011680" y="1050264"/>
          <a:ext cx="942975" cy="9429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Statewide Model</a:t>
          </a:r>
        </a:p>
      </dsp:txBody>
      <dsp:txXfrm>
        <a:off x="2149775" y="1188359"/>
        <a:ext cx="666785" cy="666785"/>
      </dsp:txXfrm>
    </dsp:sp>
    <dsp:sp modelId="{7D89ACCA-8BA2-4193-89DF-F302FB4C4F9B}">
      <dsp:nvSpPr>
        <dsp:cNvPr id="0" name=""/>
        <dsp:cNvSpPr/>
      </dsp:nvSpPr>
      <dsp:spPr>
        <a:xfrm>
          <a:off x="628649" y="859154"/>
          <a:ext cx="2933700" cy="234696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6EED7-8FA1-4122-9E02-451E5650164C}">
      <dsp:nvSpPr>
        <dsp:cNvPr id="0" name=""/>
        <dsp:cNvSpPr/>
      </dsp:nvSpPr>
      <dsp:spPr>
        <a:xfrm>
          <a:off x="3274" y="920788"/>
          <a:ext cx="1162347" cy="1162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MPO</a:t>
          </a:r>
        </a:p>
      </dsp:txBody>
      <dsp:txXfrm>
        <a:off x="173496" y="1091010"/>
        <a:ext cx="821903" cy="821903"/>
      </dsp:txXfrm>
    </dsp:sp>
    <dsp:sp modelId="{AE5F102C-D069-4556-A89E-EDD2B07E724F}">
      <dsp:nvSpPr>
        <dsp:cNvPr id="0" name=""/>
        <dsp:cNvSpPr/>
      </dsp:nvSpPr>
      <dsp:spPr>
        <a:xfrm>
          <a:off x="247367" y="2177519"/>
          <a:ext cx="674161" cy="67416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36727" y="2435318"/>
        <a:ext cx="495441" cy="158563"/>
      </dsp:txXfrm>
    </dsp:sp>
    <dsp:sp modelId="{D44E17CB-EA7B-40C4-80B4-3E75346B7AA3}">
      <dsp:nvSpPr>
        <dsp:cNvPr id="0" name=""/>
        <dsp:cNvSpPr/>
      </dsp:nvSpPr>
      <dsp:spPr>
        <a:xfrm>
          <a:off x="3274" y="2946063"/>
          <a:ext cx="1162347" cy="1162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Statewide</a:t>
          </a:r>
        </a:p>
      </dsp:txBody>
      <dsp:txXfrm>
        <a:off x="173496" y="3116285"/>
        <a:ext cx="821903" cy="821903"/>
      </dsp:txXfrm>
    </dsp:sp>
    <dsp:sp modelId="{F6FB5DB5-19F9-46BF-9C6D-79E78A332600}">
      <dsp:nvSpPr>
        <dsp:cNvPr id="0" name=""/>
        <dsp:cNvSpPr/>
      </dsp:nvSpPr>
      <dsp:spPr>
        <a:xfrm rot="10800000">
          <a:off x="1339974" y="2298403"/>
          <a:ext cx="369626" cy="4323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450862" y="2384882"/>
        <a:ext cx="258738" cy="259435"/>
      </dsp:txXfrm>
    </dsp:sp>
    <dsp:sp modelId="{ACA7BE42-8718-4FB4-B9BB-21BE40618003}">
      <dsp:nvSpPr>
        <dsp:cNvPr id="0" name=""/>
        <dsp:cNvSpPr/>
      </dsp:nvSpPr>
      <dsp:spPr>
        <a:xfrm>
          <a:off x="1863030" y="1352252"/>
          <a:ext cx="2324695" cy="2324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Centralized Network Database</a:t>
          </a:r>
        </a:p>
      </dsp:txBody>
      <dsp:txXfrm>
        <a:off x="2203474" y="1692696"/>
        <a:ext cx="1643807" cy="16438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0EB0F-E826-4980-AE2D-AEE7CAFECF14}">
      <dsp:nvSpPr>
        <dsp:cNvPr id="0" name=""/>
        <dsp:cNvSpPr/>
      </dsp:nvSpPr>
      <dsp:spPr>
        <a:xfrm rot="5400000">
          <a:off x="806540" y="1513903"/>
          <a:ext cx="1338917" cy="15243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38E68-3416-4D07-958E-D7C31EAD713F}">
      <dsp:nvSpPr>
        <dsp:cNvPr id="0" name=""/>
        <dsp:cNvSpPr/>
      </dsp:nvSpPr>
      <dsp:spPr>
        <a:xfrm>
          <a:off x="451809" y="29687"/>
          <a:ext cx="2253948" cy="157769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Plan</a:t>
          </a:r>
        </a:p>
      </dsp:txBody>
      <dsp:txXfrm>
        <a:off x="528839" y="106717"/>
        <a:ext cx="2099888" cy="1423630"/>
      </dsp:txXfrm>
    </dsp:sp>
    <dsp:sp modelId="{0EC47089-7A4B-4D69-9E32-D676FB01CFB4}">
      <dsp:nvSpPr>
        <dsp:cNvPr id="0" name=""/>
        <dsp:cNvSpPr/>
      </dsp:nvSpPr>
      <dsp:spPr>
        <a:xfrm>
          <a:off x="2705757" y="180155"/>
          <a:ext cx="1639307" cy="1275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How code and manage highway projects?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Who maintains attributes?</a:t>
          </a:r>
        </a:p>
      </dsp:txBody>
      <dsp:txXfrm>
        <a:off x="2705757" y="180155"/>
        <a:ext cx="1639307" cy="1275159"/>
      </dsp:txXfrm>
    </dsp:sp>
    <dsp:sp modelId="{A8ED88B7-637E-403E-A5C8-F2C16B3580A4}">
      <dsp:nvSpPr>
        <dsp:cNvPr id="0" name=""/>
        <dsp:cNvSpPr/>
      </dsp:nvSpPr>
      <dsp:spPr>
        <a:xfrm rot="5400000">
          <a:off x="2675303" y="3286171"/>
          <a:ext cx="1338917" cy="15243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D2C792-BC95-411E-AF5B-7238A99B5110}">
      <dsp:nvSpPr>
        <dsp:cNvPr id="0" name=""/>
        <dsp:cNvSpPr/>
      </dsp:nvSpPr>
      <dsp:spPr>
        <a:xfrm>
          <a:off x="2320571" y="1801954"/>
          <a:ext cx="2253948" cy="157769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Build</a:t>
          </a:r>
        </a:p>
      </dsp:txBody>
      <dsp:txXfrm>
        <a:off x="2397601" y="1878984"/>
        <a:ext cx="2099888" cy="1423630"/>
      </dsp:txXfrm>
    </dsp:sp>
    <dsp:sp modelId="{E4DE3282-5BCB-4C3B-BC65-98780BF0F9F7}">
      <dsp:nvSpPr>
        <dsp:cNvPr id="0" name=""/>
        <dsp:cNvSpPr/>
      </dsp:nvSpPr>
      <dsp:spPr>
        <a:xfrm>
          <a:off x="4574520" y="1952423"/>
          <a:ext cx="1639307" cy="1275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Combine information maintained by the State and MPOs</a:t>
          </a:r>
        </a:p>
      </dsp:txBody>
      <dsp:txXfrm>
        <a:off x="4574520" y="1952423"/>
        <a:ext cx="1639307" cy="1275159"/>
      </dsp:txXfrm>
    </dsp:sp>
    <dsp:sp modelId="{F26FB607-0371-4E78-8292-5AF071E79C3E}">
      <dsp:nvSpPr>
        <dsp:cNvPr id="0" name=""/>
        <dsp:cNvSpPr/>
      </dsp:nvSpPr>
      <dsp:spPr>
        <a:xfrm>
          <a:off x="4189334" y="3574222"/>
          <a:ext cx="2253948" cy="157769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Manage</a:t>
          </a:r>
        </a:p>
      </dsp:txBody>
      <dsp:txXfrm>
        <a:off x="4266364" y="3651252"/>
        <a:ext cx="2099888" cy="1423630"/>
      </dsp:txXfrm>
    </dsp:sp>
    <dsp:sp modelId="{80C1C88B-9B6D-4487-A11B-D21B5E8893CF}">
      <dsp:nvSpPr>
        <dsp:cNvPr id="0" name=""/>
        <dsp:cNvSpPr/>
      </dsp:nvSpPr>
      <dsp:spPr>
        <a:xfrm>
          <a:off x="6443283" y="3724690"/>
          <a:ext cx="1639307" cy="1275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Create networks to be used by the Statewide and Regional Models</a:t>
          </a:r>
        </a:p>
      </dsp:txBody>
      <dsp:txXfrm>
        <a:off x="6443283" y="3724690"/>
        <a:ext cx="1639307" cy="12751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A0061-2802-487C-B40F-13468FBC89C7}">
      <dsp:nvSpPr>
        <dsp:cNvPr id="0" name=""/>
        <dsp:cNvSpPr/>
      </dsp:nvSpPr>
      <dsp:spPr>
        <a:xfrm rot="16200000">
          <a:off x="-1407620" y="2074111"/>
          <a:ext cx="3169919" cy="263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32126" bIns="0" numCol="1" spcCol="1270" anchor="t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Attribute Information (LRS)</a:t>
          </a:r>
        </a:p>
      </dsp:txBody>
      <dsp:txXfrm>
        <a:off x="-1407620" y="2074111"/>
        <a:ext cx="3169919" cy="263198"/>
      </dsp:txXfrm>
    </dsp:sp>
    <dsp:sp modelId="{0BD7D181-DD15-4B27-912E-ECD0C654498A}">
      <dsp:nvSpPr>
        <dsp:cNvPr id="0" name=""/>
        <dsp:cNvSpPr/>
      </dsp:nvSpPr>
      <dsp:spPr>
        <a:xfrm>
          <a:off x="308938" y="620750"/>
          <a:ext cx="1311006" cy="31699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232126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Lanes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Geometry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Functional Class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Pavement</a:t>
          </a:r>
        </a:p>
      </dsp:txBody>
      <dsp:txXfrm>
        <a:off x="308938" y="620750"/>
        <a:ext cx="1311006" cy="3169919"/>
      </dsp:txXfrm>
    </dsp:sp>
    <dsp:sp modelId="{761E710B-1A01-4C0E-B7E0-3EB3AB64719B}">
      <dsp:nvSpPr>
        <dsp:cNvPr id="0" name=""/>
        <dsp:cNvSpPr/>
      </dsp:nvSpPr>
      <dsp:spPr>
        <a:xfrm>
          <a:off x="45740" y="273329"/>
          <a:ext cx="526396" cy="5263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7329A-9E70-424B-99FF-A4CEB7F4BE97}">
      <dsp:nvSpPr>
        <dsp:cNvPr id="0" name=""/>
        <dsp:cNvSpPr/>
      </dsp:nvSpPr>
      <dsp:spPr>
        <a:xfrm rot="16200000">
          <a:off x="505779" y="2074111"/>
          <a:ext cx="3169919" cy="263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32126" bIns="0" numCol="1" spcCol="1270" anchor="t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Performance Information (TMS)</a:t>
          </a:r>
        </a:p>
      </dsp:txBody>
      <dsp:txXfrm>
        <a:off x="505779" y="2074111"/>
        <a:ext cx="3169919" cy="263198"/>
      </dsp:txXfrm>
    </dsp:sp>
    <dsp:sp modelId="{C34C1719-8790-4714-983C-27EAC8DB304C}">
      <dsp:nvSpPr>
        <dsp:cNvPr id="0" name=""/>
        <dsp:cNvSpPr/>
      </dsp:nvSpPr>
      <dsp:spPr>
        <a:xfrm>
          <a:off x="2222338" y="620750"/>
          <a:ext cx="1311006" cy="31699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232126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Vehicle Counts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Speeds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Trucks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Events</a:t>
          </a:r>
        </a:p>
      </dsp:txBody>
      <dsp:txXfrm>
        <a:off x="2222338" y="620750"/>
        <a:ext cx="1311006" cy="3169919"/>
      </dsp:txXfrm>
    </dsp:sp>
    <dsp:sp modelId="{87E541A3-0060-4975-97FE-5FC8563AC95B}">
      <dsp:nvSpPr>
        <dsp:cNvPr id="0" name=""/>
        <dsp:cNvSpPr/>
      </dsp:nvSpPr>
      <dsp:spPr>
        <a:xfrm>
          <a:off x="1959140" y="273329"/>
          <a:ext cx="526396" cy="5263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D37B0D-088F-49CF-8F8B-77F5A349CE96}">
      <dsp:nvSpPr>
        <dsp:cNvPr id="0" name=""/>
        <dsp:cNvSpPr/>
      </dsp:nvSpPr>
      <dsp:spPr>
        <a:xfrm rot="16200000">
          <a:off x="2419179" y="2074111"/>
          <a:ext cx="3169919" cy="263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32126" bIns="0" numCol="1" spcCol="1270" anchor="t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MSTM</a:t>
          </a:r>
        </a:p>
      </dsp:txBody>
      <dsp:txXfrm>
        <a:off x="2419179" y="2074111"/>
        <a:ext cx="3169919" cy="263198"/>
      </dsp:txXfrm>
    </dsp:sp>
    <dsp:sp modelId="{D35654B4-F01A-48CD-92C5-8AED4270BE8F}">
      <dsp:nvSpPr>
        <dsp:cNvPr id="0" name=""/>
        <dsp:cNvSpPr/>
      </dsp:nvSpPr>
      <dsp:spPr>
        <a:xfrm>
          <a:off x="4135738" y="620750"/>
          <a:ext cx="1311006" cy="31699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232126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Land Use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Travel Patterns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Freight Forecasts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Multimodal Forecasts</a:t>
          </a:r>
        </a:p>
      </dsp:txBody>
      <dsp:txXfrm>
        <a:off x="4135738" y="620750"/>
        <a:ext cx="1311006" cy="3169919"/>
      </dsp:txXfrm>
    </dsp:sp>
    <dsp:sp modelId="{738A5129-313C-4277-B662-C5286C07A284}">
      <dsp:nvSpPr>
        <dsp:cNvPr id="0" name=""/>
        <dsp:cNvSpPr/>
      </dsp:nvSpPr>
      <dsp:spPr>
        <a:xfrm>
          <a:off x="3872540" y="273329"/>
          <a:ext cx="526396" cy="5263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327EB-E6A7-4C20-BAC1-ACEC6118B9EE}">
      <dsp:nvSpPr>
        <dsp:cNvPr id="0" name=""/>
        <dsp:cNvSpPr/>
      </dsp:nvSpPr>
      <dsp:spPr>
        <a:xfrm rot="16200000">
          <a:off x="4332580" y="2074111"/>
          <a:ext cx="3169919" cy="263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32126" bIns="0" numCol="1" spcCol="1270" anchor="t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Transportation Business Units (TBUs)</a:t>
          </a:r>
        </a:p>
      </dsp:txBody>
      <dsp:txXfrm>
        <a:off x="4332580" y="2074111"/>
        <a:ext cx="3169919" cy="263198"/>
      </dsp:txXfrm>
    </dsp:sp>
    <dsp:sp modelId="{88CE20BE-4F00-460B-9A2B-B3B60F869A1B}">
      <dsp:nvSpPr>
        <dsp:cNvPr id="0" name=""/>
        <dsp:cNvSpPr/>
      </dsp:nvSpPr>
      <dsp:spPr>
        <a:xfrm>
          <a:off x="6049139" y="620750"/>
          <a:ext cx="1311006" cy="31699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232126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TFAD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TSO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CHART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MDTA</a:t>
          </a:r>
        </a:p>
      </dsp:txBody>
      <dsp:txXfrm>
        <a:off x="6049139" y="620750"/>
        <a:ext cx="1311006" cy="3169919"/>
      </dsp:txXfrm>
    </dsp:sp>
    <dsp:sp modelId="{970EF1AE-936E-42A2-8F73-9A01E1358AA0}">
      <dsp:nvSpPr>
        <dsp:cNvPr id="0" name=""/>
        <dsp:cNvSpPr/>
      </dsp:nvSpPr>
      <dsp:spPr>
        <a:xfrm>
          <a:off x="5785940" y="273329"/>
          <a:ext cx="526396" cy="52639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E19CF-3226-42C8-AC1A-D1B3B1C968C7}">
      <dsp:nvSpPr>
        <dsp:cNvPr id="0" name=""/>
        <dsp:cNvSpPr/>
      </dsp:nvSpPr>
      <dsp:spPr>
        <a:xfrm>
          <a:off x="483866" y="902966"/>
          <a:ext cx="3223267" cy="3223267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EFCBF-4083-43C4-97A2-B89DF8890889}">
      <dsp:nvSpPr>
        <dsp:cNvPr id="0" name=""/>
        <dsp:cNvSpPr/>
      </dsp:nvSpPr>
      <dsp:spPr>
        <a:xfrm>
          <a:off x="483866" y="902966"/>
          <a:ext cx="3223267" cy="3223267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D0BD4-8974-4867-ABE1-F9A3718C304F}">
      <dsp:nvSpPr>
        <dsp:cNvPr id="0" name=""/>
        <dsp:cNvSpPr/>
      </dsp:nvSpPr>
      <dsp:spPr>
        <a:xfrm>
          <a:off x="483866" y="902966"/>
          <a:ext cx="3223267" cy="3223267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3B4E5-BB5A-42A0-BD1C-2764FCF340E0}">
      <dsp:nvSpPr>
        <dsp:cNvPr id="0" name=""/>
        <dsp:cNvSpPr/>
      </dsp:nvSpPr>
      <dsp:spPr>
        <a:xfrm>
          <a:off x="483866" y="902966"/>
          <a:ext cx="3223267" cy="3223267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590C5E-4D33-4D14-A4FF-62256E314F75}">
      <dsp:nvSpPr>
        <dsp:cNvPr id="0" name=""/>
        <dsp:cNvSpPr/>
      </dsp:nvSpPr>
      <dsp:spPr>
        <a:xfrm>
          <a:off x="1353684" y="1772784"/>
          <a:ext cx="1483630" cy="14836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BIM</a:t>
          </a:r>
        </a:p>
      </dsp:txBody>
      <dsp:txXfrm>
        <a:off x="1570957" y="1990057"/>
        <a:ext cx="1049084" cy="1049084"/>
      </dsp:txXfrm>
    </dsp:sp>
    <dsp:sp modelId="{05EB668E-AA8E-4FC4-A1B1-A3B9A57BEE5E}">
      <dsp:nvSpPr>
        <dsp:cNvPr id="0" name=""/>
        <dsp:cNvSpPr/>
      </dsp:nvSpPr>
      <dsp:spPr>
        <a:xfrm>
          <a:off x="1576229" y="421083"/>
          <a:ext cx="1038541" cy="10385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Model</a:t>
          </a:r>
        </a:p>
      </dsp:txBody>
      <dsp:txXfrm>
        <a:off x="1728320" y="573174"/>
        <a:ext cx="734359" cy="734359"/>
      </dsp:txXfrm>
    </dsp:sp>
    <dsp:sp modelId="{B4F3A50E-CBC8-4B9E-810A-AFFD6130355E}">
      <dsp:nvSpPr>
        <dsp:cNvPr id="0" name=""/>
        <dsp:cNvSpPr/>
      </dsp:nvSpPr>
      <dsp:spPr>
        <a:xfrm>
          <a:off x="3150475" y="1995329"/>
          <a:ext cx="1038541" cy="10385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Reporting</a:t>
          </a:r>
        </a:p>
      </dsp:txBody>
      <dsp:txXfrm>
        <a:off x="3302566" y="2147420"/>
        <a:ext cx="734359" cy="734359"/>
      </dsp:txXfrm>
    </dsp:sp>
    <dsp:sp modelId="{811C4C05-FC6D-4EA4-812E-3CBA7D623A34}">
      <dsp:nvSpPr>
        <dsp:cNvPr id="0" name=""/>
        <dsp:cNvSpPr/>
      </dsp:nvSpPr>
      <dsp:spPr>
        <a:xfrm>
          <a:off x="1576229" y="3569575"/>
          <a:ext cx="1038541" cy="10385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Data</a:t>
          </a:r>
        </a:p>
      </dsp:txBody>
      <dsp:txXfrm>
        <a:off x="1728320" y="3721666"/>
        <a:ext cx="734359" cy="734359"/>
      </dsp:txXfrm>
    </dsp:sp>
    <dsp:sp modelId="{16203581-C3DC-453D-8D3B-7D05AC5F1FDA}">
      <dsp:nvSpPr>
        <dsp:cNvPr id="0" name=""/>
        <dsp:cNvSpPr/>
      </dsp:nvSpPr>
      <dsp:spPr>
        <a:xfrm>
          <a:off x="1983" y="1995329"/>
          <a:ext cx="1038541" cy="10385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BUs</a:t>
          </a:r>
        </a:p>
      </dsp:txBody>
      <dsp:txXfrm>
        <a:off x="154074" y="2147420"/>
        <a:ext cx="734359" cy="7343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08F86-B9F6-4167-B11E-29249129E425}">
      <dsp:nvSpPr>
        <dsp:cNvPr id="0" name=""/>
        <dsp:cNvSpPr/>
      </dsp:nvSpPr>
      <dsp:spPr>
        <a:xfrm>
          <a:off x="84177" y="1309"/>
          <a:ext cx="3983831" cy="23902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Conflation and Ground Truthing</a:t>
          </a:r>
        </a:p>
      </dsp:txBody>
      <dsp:txXfrm>
        <a:off x="84177" y="1309"/>
        <a:ext cx="3983831" cy="2390298"/>
      </dsp:txXfrm>
    </dsp:sp>
    <dsp:sp modelId="{86847E65-6BDA-4526-A211-2D515AD2746A}">
      <dsp:nvSpPr>
        <dsp:cNvPr id="0" name=""/>
        <dsp:cNvSpPr/>
      </dsp:nvSpPr>
      <dsp:spPr>
        <a:xfrm>
          <a:off x="4466391" y="1309"/>
          <a:ext cx="3983831" cy="23902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MPO / Statewide Consistency</a:t>
          </a:r>
        </a:p>
      </dsp:txBody>
      <dsp:txXfrm>
        <a:off x="4466391" y="1309"/>
        <a:ext cx="3983831" cy="2390298"/>
      </dsp:txXfrm>
    </dsp:sp>
    <dsp:sp modelId="{B59EF61D-73A8-46B6-9D6F-FEBFBD78CB3A}">
      <dsp:nvSpPr>
        <dsp:cNvPr id="0" name=""/>
        <dsp:cNvSpPr/>
      </dsp:nvSpPr>
      <dsp:spPr>
        <a:xfrm>
          <a:off x="2275284" y="2789991"/>
          <a:ext cx="3983831" cy="23902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Attribute Accuracy</a:t>
          </a:r>
        </a:p>
      </dsp:txBody>
      <dsp:txXfrm>
        <a:off x="2275284" y="2789991"/>
        <a:ext cx="3983831" cy="23902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2B662-6A9E-498D-9446-C95D1B447F35}">
      <dsp:nvSpPr>
        <dsp:cNvPr id="0" name=""/>
        <dsp:cNvSpPr/>
      </dsp:nvSpPr>
      <dsp:spPr>
        <a:xfrm rot="5400000">
          <a:off x="-278182" y="278886"/>
          <a:ext cx="1854547" cy="12981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Phase 1</a:t>
          </a:r>
        </a:p>
      </dsp:txBody>
      <dsp:txXfrm rot="-5400000">
        <a:off x="1" y="649796"/>
        <a:ext cx="1298183" cy="556364"/>
      </dsp:txXfrm>
    </dsp:sp>
    <dsp:sp modelId="{066106CB-39DB-4BDF-9EAB-D7FAB64E80EC}">
      <dsp:nvSpPr>
        <dsp:cNvPr id="0" name=""/>
        <dsp:cNvSpPr/>
      </dsp:nvSpPr>
      <dsp:spPr>
        <a:xfrm rot="5400000">
          <a:off x="4313563" y="-3014676"/>
          <a:ext cx="1205455" cy="72362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Universal Tool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Independent Networks</a:t>
          </a:r>
        </a:p>
      </dsp:txBody>
      <dsp:txXfrm rot="-5400000">
        <a:off x="1298183" y="59549"/>
        <a:ext cx="7177371" cy="1087765"/>
      </dsp:txXfrm>
    </dsp:sp>
    <dsp:sp modelId="{27F23F8A-BC1B-49FB-AD97-314C7BE76EAB}">
      <dsp:nvSpPr>
        <dsp:cNvPr id="0" name=""/>
        <dsp:cNvSpPr/>
      </dsp:nvSpPr>
      <dsp:spPr>
        <a:xfrm rot="5400000">
          <a:off x="-278182" y="1941708"/>
          <a:ext cx="1854547" cy="12981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Phase 2</a:t>
          </a:r>
        </a:p>
      </dsp:txBody>
      <dsp:txXfrm rot="-5400000">
        <a:off x="1" y="2312618"/>
        <a:ext cx="1298183" cy="556364"/>
      </dsp:txXfrm>
    </dsp:sp>
    <dsp:sp modelId="{83EBEA96-0C97-40B8-A0E5-E50F58EE2214}">
      <dsp:nvSpPr>
        <dsp:cNvPr id="0" name=""/>
        <dsp:cNvSpPr/>
      </dsp:nvSpPr>
      <dsp:spPr>
        <a:xfrm rot="5400000">
          <a:off x="4313563" y="-1351854"/>
          <a:ext cx="1205455" cy="72362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Centralize Data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Extract Required Networks</a:t>
          </a:r>
        </a:p>
      </dsp:txBody>
      <dsp:txXfrm rot="-5400000">
        <a:off x="1298183" y="1722371"/>
        <a:ext cx="7177371" cy="1087765"/>
      </dsp:txXfrm>
    </dsp:sp>
    <dsp:sp modelId="{16E68B3C-A877-4983-94C9-D3BD75B627AE}">
      <dsp:nvSpPr>
        <dsp:cNvPr id="0" name=""/>
        <dsp:cNvSpPr/>
      </dsp:nvSpPr>
      <dsp:spPr>
        <a:xfrm rot="5400000">
          <a:off x="-278182" y="3604530"/>
          <a:ext cx="1854547" cy="12981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Phase 3</a:t>
          </a:r>
        </a:p>
      </dsp:txBody>
      <dsp:txXfrm rot="-5400000">
        <a:off x="1" y="3975440"/>
        <a:ext cx="1298183" cy="556364"/>
      </dsp:txXfrm>
    </dsp:sp>
    <dsp:sp modelId="{00FCF6CE-2163-4DE1-B00C-4DCF11967C2F}">
      <dsp:nvSpPr>
        <dsp:cNvPr id="0" name=""/>
        <dsp:cNvSpPr/>
      </dsp:nvSpPr>
      <dsp:spPr>
        <a:xfrm rot="5400000">
          <a:off x="4313563" y="310967"/>
          <a:ext cx="1205455" cy="72362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Management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Multiple User Environment</a:t>
          </a:r>
        </a:p>
      </dsp:txBody>
      <dsp:txXfrm rot="-5400000">
        <a:off x="1298183" y="3385193"/>
        <a:ext cx="7177371" cy="10877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1082E-EE08-421B-8874-836C7FDC203C}">
      <dsp:nvSpPr>
        <dsp:cNvPr id="0" name=""/>
        <dsp:cNvSpPr/>
      </dsp:nvSpPr>
      <dsp:spPr>
        <a:xfrm rot="21300000">
          <a:off x="26189" y="2105140"/>
          <a:ext cx="8482020" cy="97131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FBD37-7440-456F-BF31-FBFC7402397B}">
      <dsp:nvSpPr>
        <dsp:cNvPr id="0" name=""/>
        <dsp:cNvSpPr/>
      </dsp:nvSpPr>
      <dsp:spPr>
        <a:xfrm>
          <a:off x="1024128" y="259080"/>
          <a:ext cx="2560320" cy="207264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D384A-E7E3-411A-B6ED-756BBED47173}">
      <dsp:nvSpPr>
        <dsp:cNvPr id="0" name=""/>
        <dsp:cNvSpPr/>
      </dsp:nvSpPr>
      <dsp:spPr>
        <a:xfrm>
          <a:off x="4523232" y="0"/>
          <a:ext cx="2731008" cy="2176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Benefits</a:t>
          </a:r>
        </a:p>
      </dsp:txBody>
      <dsp:txXfrm>
        <a:off x="4523232" y="0"/>
        <a:ext cx="2731008" cy="2176272"/>
      </dsp:txXfrm>
    </dsp:sp>
    <dsp:sp modelId="{1E0BF009-F18C-44BE-B459-26F79F9405E4}">
      <dsp:nvSpPr>
        <dsp:cNvPr id="0" name=""/>
        <dsp:cNvSpPr/>
      </dsp:nvSpPr>
      <dsp:spPr>
        <a:xfrm>
          <a:off x="4949952" y="2849880"/>
          <a:ext cx="2560320" cy="2072640"/>
        </a:xfrm>
        <a:prstGeom prst="upArrow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744FB-CBF7-4D62-AA1A-08ECA1775725}">
      <dsp:nvSpPr>
        <dsp:cNvPr id="0" name=""/>
        <dsp:cNvSpPr/>
      </dsp:nvSpPr>
      <dsp:spPr>
        <a:xfrm>
          <a:off x="1280160" y="3005328"/>
          <a:ext cx="2731008" cy="2176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Challenges</a:t>
          </a:r>
        </a:p>
      </dsp:txBody>
      <dsp:txXfrm>
        <a:off x="1280160" y="3005328"/>
        <a:ext cx="2731008" cy="2176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635C6-5E95-4ADC-9E4D-C9951C1B167E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AE2B4-5251-4467-A2FC-907B934EF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82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1359569"/>
            <a:ext cx="8843211" cy="761999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183D6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73968"/>
            <a:ext cx="8839200" cy="621631"/>
          </a:xfrm>
          <a:noFill/>
        </p:spPr>
        <p:txBody>
          <a:bodyPr lIns="91440" tIns="91440">
            <a:normAutofit/>
          </a:bodyPr>
          <a:lstStyle>
            <a:lvl1pPr marL="0" indent="0" algn="l">
              <a:buNone/>
              <a:defRPr sz="2400">
                <a:solidFill>
                  <a:srgbClr val="183D6E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410200"/>
            <a:ext cx="2412759" cy="1339600"/>
          </a:xfrm>
          <a:prstGeom prst="rect">
            <a:avLst/>
          </a:prstGeom>
        </p:spPr>
      </p:pic>
      <p:sp>
        <p:nvSpPr>
          <p:cNvPr id="4" name="Freeform 3"/>
          <p:cNvSpPr/>
          <p:nvPr userDrawn="1"/>
        </p:nvSpPr>
        <p:spPr>
          <a:xfrm>
            <a:off x="-27000" y="5947200"/>
            <a:ext cx="6199200" cy="554400"/>
          </a:xfrm>
          <a:custGeom>
            <a:avLst/>
            <a:gdLst>
              <a:gd name="connsiteX0" fmla="*/ 7200 w 6199200"/>
              <a:gd name="connsiteY0" fmla="*/ 0 h 554400"/>
              <a:gd name="connsiteX1" fmla="*/ 6199200 w 6199200"/>
              <a:gd name="connsiteY1" fmla="*/ 0 h 554400"/>
              <a:gd name="connsiteX2" fmla="*/ 5968800 w 6199200"/>
              <a:gd name="connsiteY2" fmla="*/ 554400 h 554400"/>
              <a:gd name="connsiteX3" fmla="*/ 0 w 6199200"/>
              <a:gd name="connsiteY3" fmla="*/ 554400 h 554400"/>
              <a:gd name="connsiteX4" fmla="*/ 7200 w 6199200"/>
              <a:gd name="connsiteY4" fmla="*/ 0 h 55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9200" h="554400">
                <a:moveTo>
                  <a:pt x="7200" y="0"/>
                </a:moveTo>
                <a:lnTo>
                  <a:pt x="6199200" y="0"/>
                </a:lnTo>
                <a:lnTo>
                  <a:pt x="5968800" y="554400"/>
                </a:lnTo>
                <a:lnTo>
                  <a:pt x="0" y="554400"/>
                </a:lnTo>
                <a:lnTo>
                  <a:pt x="7200" y="0"/>
                </a:lnTo>
                <a:close/>
              </a:path>
            </a:pathLst>
          </a:custGeom>
          <a:solidFill>
            <a:srgbClr val="FCB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1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676400" y="228600"/>
            <a:ext cx="7162800" cy="685800"/>
          </a:xfrm>
        </p:spPr>
        <p:txBody>
          <a:bodyPr/>
          <a:lstStyle>
            <a:lvl1pPr algn="l">
              <a:defRPr>
                <a:solidFill>
                  <a:srgbClr val="183D6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181600"/>
          </a:xfrm>
        </p:spPr>
        <p:txBody>
          <a:bodyPr lIns="182880" tIns="91440"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772" y="6455434"/>
            <a:ext cx="667428" cy="370566"/>
          </a:xfrm>
          <a:prstGeom prst="rect">
            <a:avLst/>
          </a:prstGeom>
        </p:spPr>
      </p:pic>
      <p:sp>
        <p:nvSpPr>
          <p:cNvPr id="6" name="Freeform 5"/>
          <p:cNvSpPr/>
          <p:nvPr userDrawn="1"/>
        </p:nvSpPr>
        <p:spPr>
          <a:xfrm>
            <a:off x="0" y="332154"/>
            <a:ext cx="1379416" cy="457200"/>
          </a:xfrm>
          <a:custGeom>
            <a:avLst/>
            <a:gdLst>
              <a:gd name="connsiteX0" fmla="*/ 0 w 1379416"/>
              <a:gd name="connsiteY0" fmla="*/ 0 h 457200"/>
              <a:gd name="connsiteX1" fmla="*/ 1379416 w 1379416"/>
              <a:gd name="connsiteY1" fmla="*/ 0 h 457200"/>
              <a:gd name="connsiteX2" fmla="*/ 1211385 w 1379416"/>
              <a:gd name="connsiteY2" fmla="*/ 457200 h 457200"/>
              <a:gd name="connsiteX3" fmla="*/ 0 w 1379416"/>
              <a:gd name="connsiteY3" fmla="*/ 457200 h 457200"/>
              <a:gd name="connsiteX4" fmla="*/ 0 w 1379416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416" h="457200">
                <a:moveTo>
                  <a:pt x="0" y="0"/>
                </a:moveTo>
                <a:lnTo>
                  <a:pt x="1379416" y="0"/>
                </a:lnTo>
                <a:lnTo>
                  <a:pt x="1211385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CB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6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chemeClr val="bg1"/>
          </a:solidFill>
        </p:spPr>
        <p:txBody>
          <a:bodyPr anchor="t"/>
          <a:lstStyle>
            <a:lvl1pPr algn="l">
              <a:defRPr sz="4000" b="1" cap="all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676400" y="228600"/>
            <a:ext cx="7162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83D6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772" y="6455434"/>
            <a:ext cx="667428" cy="370566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0" y="332154"/>
            <a:ext cx="1379416" cy="457200"/>
          </a:xfrm>
          <a:custGeom>
            <a:avLst/>
            <a:gdLst>
              <a:gd name="connsiteX0" fmla="*/ 0 w 1379416"/>
              <a:gd name="connsiteY0" fmla="*/ 0 h 457200"/>
              <a:gd name="connsiteX1" fmla="*/ 1379416 w 1379416"/>
              <a:gd name="connsiteY1" fmla="*/ 0 h 457200"/>
              <a:gd name="connsiteX2" fmla="*/ 1211385 w 1379416"/>
              <a:gd name="connsiteY2" fmla="*/ 457200 h 457200"/>
              <a:gd name="connsiteX3" fmla="*/ 0 w 1379416"/>
              <a:gd name="connsiteY3" fmla="*/ 457200 h 457200"/>
              <a:gd name="connsiteX4" fmla="*/ 0 w 1379416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416" h="457200">
                <a:moveTo>
                  <a:pt x="0" y="0"/>
                </a:moveTo>
                <a:lnTo>
                  <a:pt x="1379416" y="0"/>
                </a:lnTo>
                <a:lnTo>
                  <a:pt x="1211385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CB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3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91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162800" cy="685800"/>
          </a:xfrm>
        </p:spPr>
        <p:txBody>
          <a:bodyPr/>
          <a:lstStyle>
            <a:lvl1pPr algn="l">
              <a:defRPr>
                <a:solidFill>
                  <a:srgbClr val="183D6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772" y="6455434"/>
            <a:ext cx="667428" cy="370566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0" y="332154"/>
            <a:ext cx="1379416" cy="457200"/>
          </a:xfrm>
          <a:custGeom>
            <a:avLst/>
            <a:gdLst>
              <a:gd name="connsiteX0" fmla="*/ 0 w 1379416"/>
              <a:gd name="connsiteY0" fmla="*/ 0 h 457200"/>
              <a:gd name="connsiteX1" fmla="*/ 1379416 w 1379416"/>
              <a:gd name="connsiteY1" fmla="*/ 0 h 457200"/>
              <a:gd name="connsiteX2" fmla="*/ 1211385 w 1379416"/>
              <a:gd name="connsiteY2" fmla="*/ 457200 h 457200"/>
              <a:gd name="connsiteX3" fmla="*/ 0 w 1379416"/>
              <a:gd name="connsiteY3" fmla="*/ 457200 h 457200"/>
              <a:gd name="connsiteX4" fmla="*/ 0 w 1379416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416" h="457200">
                <a:moveTo>
                  <a:pt x="0" y="0"/>
                </a:moveTo>
                <a:lnTo>
                  <a:pt x="1379416" y="0"/>
                </a:lnTo>
                <a:lnTo>
                  <a:pt x="1211385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CB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6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4192588" cy="7921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35162"/>
            <a:ext cx="4192588" cy="4465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194175" cy="7921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35162"/>
            <a:ext cx="4194175" cy="4465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162800" cy="685800"/>
          </a:xfrm>
        </p:spPr>
        <p:txBody>
          <a:bodyPr/>
          <a:lstStyle>
            <a:lvl1pPr algn="l">
              <a:defRPr>
                <a:solidFill>
                  <a:srgbClr val="183D6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772" y="6455434"/>
            <a:ext cx="667428" cy="370566"/>
          </a:xfrm>
          <a:prstGeom prst="rect">
            <a:avLst/>
          </a:prstGeom>
        </p:spPr>
      </p:pic>
      <p:sp>
        <p:nvSpPr>
          <p:cNvPr id="12" name="Freeform 11"/>
          <p:cNvSpPr/>
          <p:nvPr userDrawn="1"/>
        </p:nvSpPr>
        <p:spPr>
          <a:xfrm>
            <a:off x="0" y="332154"/>
            <a:ext cx="1379416" cy="457200"/>
          </a:xfrm>
          <a:custGeom>
            <a:avLst/>
            <a:gdLst>
              <a:gd name="connsiteX0" fmla="*/ 0 w 1379416"/>
              <a:gd name="connsiteY0" fmla="*/ 0 h 457200"/>
              <a:gd name="connsiteX1" fmla="*/ 1379416 w 1379416"/>
              <a:gd name="connsiteY1" fmla="*/ 0 h 457200"/>
              <a:gd name="connsiteX2" fmla="*/ 1211385 w 1379416"/>
              <a:gd name="connsiteY2" fmla="*/ 457200 h 457200"/>
              <a:gd name="connsiteX3" fmla="*/ 0 w 1379416"/>
              <a:gd name="connsiteY3" fmla="*/ 457200 h 457200"/>
              <a:gd name="connsiteX4" fmla="*/ 0 w 1379416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416" h="457200">
                <a:moveTo>
                  <a:pt x="0" y="0"/>
                </a:moveTo>
                <a:lnTo>
                  <a:pt x="1379416" y="0"/>
                </a:lnTo>
                <a:lnTo>
                  <a:pt x="1211385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CB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162800" cy="685800"/>
          </a:xfrm>
        </p:spPr>
        <p:txBody>
          <a:bodyPr/>
          <a:lstStyle>
            <a:lvl1pPr algn="l">
              <a:defRPr>
                <a:solidFill>
                  <a:srgbClr val="183D6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772" y="6455434"/>
            <a:ext cx="667428" cy="370566"/>
          </a:xfrm>
          <a:prstGeom prst="rect">
            <a:avLst/>
          </a:prstGeom>
        </p:spPr>
      </p:pic>
      <p:sp>
        <p:nvSpPr>
          <p:cNvPr id="9" name="Freeform 8"/>
          <p:cNvSpPr/>
          <p:nvPr userDrawn="1"/>
        </p:nvSpPr>
        <p:spPr>
          <a:xfrm>
            <a:off x="0" y="332154"/>
            <a:ext cx="1379416" cy="457200"/>
          </a:xfrm>
          <a:custGeom>
            <a:avLst/>
            <a:gdLst>
              <a:gd name="connsiteX0" fmla="*/ 0 w 1379416"/>
              <a:gd name="connsiteY0" fmla="*/ 0 h 457200"/>
              <a:gd name="connsiteX1" fmla="*/ 1379416 w 1379416"/>
              <a:gd name="connsiteY1" fmla="*/ 0 h 457200"/>
              <a:gd name="connsiteX2" fmla="*/ 1211385 w 1379416"/>
              <a:gd name="connsiteY2" fmla="*/ 457200 h 457200"/>
              <a:gd name="connsiteX3" fmla="*/ 0 w 1379416"/>
              <a:gd name="connsiteY3" fmla="*/ 457200 h 457200"/>
              <a:gd name="connsiteX4" fmla="*/ 0 w 1379416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416" h="457200">
                <a:moveTo>
                  <a:pt x="0" y="0"/>
                </a:moveTo>
                <a:lnTo>
                  <a:pt x="1379416" y="0"/>
                </a:lnTo>
                <a:lnTo>
                  <a:pt x="1211385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CB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3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772" y="6455434"/>
            <a:ext cx="667428" cy="37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0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0"/>
            <a:ext cx="7162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8534400" cy="5486400"/>
          </a:xfrm>
          <a:prstGeom prst="rect">
            <a:avLst/>
          </a:prstGeom>
          <a:solidFill>
            <a:schemeClr val="bg1"/>
          </a:solidFill>
        </p:spPr>
        <p:txBody>
          <a:bodyPr vert="horz" lIns="182880" tIns="18288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05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r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73968"/>
            <a:ext cx="5029200" cy="621631"/>
          </a:xfrm>
        </p:spPr>
        <p:txBody>
          <a:bodyPr>
            <a:noAutofit/>
          </a:bodyPr>
          <a:lstStyle/>
          <a:p>
            <a:r>
              <a:rPr lang="en-US" dirty="0"/>
              <a:t>Development of a Statewide Network for All Users</a:t>
            </a:r>
          </a:p>
          <a:p>
            <a:endParaRPr lang="en-US" dirty="0"/>
          </a:p>
          <a:p>
            <a:r>
              <a:rPr lang="en-US" dirty="0"/>
              <a:t>North Carolina Model User Group Meeting, November 13, 2024</a:t>
            </a:r>
          </a:p>
          <a:p>
            <a:endParaRPr lang="en-US" dirty="0"/>
          </a:p>
          <a:p>
            <a:r>
              <a:rPr lang="en-US" dirty="0"/>
              <a:t>Jonathan Avner, WRA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All for One Network, One Network for All</a:t>
            </a:r>
          </a:p>
        </p:txBody>
      </p:sp>
    </p:spTree>
    <p:extLst>
      <p:ext uri="{BB962C8B-B14F-4D97-AF65-F5344CB8AC3E}">
        <p14:creationId xmlns:p14="http://schemas.microsoft.com/office/powerpoint/2010/main" val="3696914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Structuring, managing and using data</a:t>
            </a:r>
          </a:p>
          <a:p>
            <a:r>
              <a:rPr lang="en-US" dirty="0"/>
              <a:t>Liberates data from siloed systems and makes it easier for automated processes to generate asset information and distribute it to anyone who needs it when they need it.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Building Information Modeling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1569" y="5246141"/>
            <a:ext cx="42083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Conference 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1569" y="5443391"/>
            <a:ext cx="420831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25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Innovations in Travel Analysis and Planning</a:t>
            </a:r>
          </a:p>
          <a:p>
            <a:endParaRPr lang="en-US" sz="1425" dirty="0">
              <a:latin typeface="Arial Black" panose="020B0A040201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C55E4A-6415-8172-1960-6E2189DAD5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1295400"/>
            <a:ext cx="3886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00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Silo Datasets and Process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1569" y="5246141"/>
            <a:ext cx="42083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Conference 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1569" y="5443391"/>
            <a:ext cx="420831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25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Innovations in Travel Analysis and Planning</a:t>
            </a:r>
          </a:p>
          <a:p>
            <a:endParaRPr lang="en-US" sz="1425" dirty="0">
              <a:latin typeface="Arial Black" panose="020B0A04020102020204" pitchFamily="34" charset="0"/>
              <a:cs typeface="Arial Bold" panose="020B07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8F3EE57-3B75-C4AE-DC52-F3FA31B2D221}"/>
              </a:ext>
            </a:extLst>
          </p:cNvPr>
          <p:cNvGraphicFramePr/>
          <p:nvPr/>
        </p:nvGraphicFramePr>
        <p:xfrm>
          <a:off x="951451" y="1408244"/>
          <a:ext cx="740588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4979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B83283D-2C60-2ED9-F515-780833C0D1A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68317302"/>
              </p:ext>
            </p:extLst>
          </p:nvPr>
        </p:nvGraphicFramePr>
        <p:xfrm>
          <a:off x="304800" y="1295400"/>
          <a:ext cx="4191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790A9-CDC3-4F0C-7D1A-614F68F9EA9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Building Information Modeling (BIM)</a:t>
            </a:r>
          </a:p>
          <a:p>
            <a:pPr lvl="1"/>
            <a:r>
              <a:rPr lang="en-US" sz="1800" dirty="0"/>
              <a:t>Creating a linkage between MSTM, TMS and LRS provides TBUs to access information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BIM – Connecting the Pieces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1569" y="5246141"/>
            <a:ext cx="42083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Conference 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1569" y="5443391"/>
            <a:ext cx="420831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25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Innovations in Travel Analysis and Planning</a:t>
            </a:r>
          </a:p>
          <a:p>
            <a:endParaRPr lang="en-US" sz="1425" dirty="0">
              <a:latin typeface="Arial Black" panose="020B0A04020102020204" pitchFamily="34" charset="0"/>
              <a:cs typeface="Arial Bold" panose="020B07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0837687-1544-DB80-BEB0-7FAA50BCFC2C}"/>
              </a:ext>
            </a:extLst>
          </p:cNvPr>
          <p:cNvSpPr txBox="1">
            <a:spLocks/>
          </p:cNvSpPr>
          <p:nvPr/>
        </p:nvSpPr>
        <p:spPr>
          <a:xfrm>
            <a:off x="628650" y="1959012"/>
            <a:ext cx="4701340" cy="281149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79933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C92151-7263-4A7A-765F-03DE4447F9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Ohio</a:t>
            </a:r>
          </a:p>
          <a:p>
            <a:pPr lvl="1"/>
            <a:r>
              <a:rPr lang="en-US" dirty="0"/>
              <a:t>Centralized support for MPO (Small &amp; Large) and Statewide Model</a:t>
            </a:r>
          </a:p>
          <a:p>
            <a:pPr lvl="1"/>
            <a:r>
              <a:rPr lang="en-US" dirty="0"/>
              <a:t>Standard network attribute scheme</a:t>
            </a:r>
          </a:p>
          <a:p>
            <a:pPr lvl="1"/>
            <a:r>
              <a:rPr lang="en-US" dirty="0"/>
              <a:t>Lack of resources at the MPO level to support model 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629AF-0D46-33F3-5560-311D3114C1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Maryland</a:t>
            </a:r>
          </a:p>
          <a:p>
            <a:pPr lvl="1"/>
            <a:r>
              <a:rPr lang="en-US" dirty="0"/>
              <a:t>Driven by obsolete network management tools for both statewide and MPO models</a:t>
            </a:r>
          </a:p>
          <a:p>
            <a:pPr lvl="1"/>
            <a:r>
              <a:rPr lang="en-US" dirty="0"/>
              <a:t>Overlap in model areas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0E7785-2A8D-F534-D047-19E731657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E13A88-E0D0-7950-4FAE-6B6ED001E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191000"/>
            <a:ext cx="2051601" cy="5274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3B5266-FAD9-AF0A-747B-5C226EC65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38" y="5099465"/>
            <a:ext cx="1944963" cy="71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70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37EAD9-A743-02C6-2BE1-BE18A7ED6A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Staffing: MPOs have limited resources to support model maintenance</a:t>
            </a:r>
          </a:p>
          <a:p>
            <a:r>
              <a:rPr lang="en-US" dirty="0"/>
              <a:t>Suitability</a:t>
            </a:r>
          </a:p>
          <a:p>
            <a:pPr lvl="1"/>
            <a:r>
              <a:rPr lang="en-US" dirty="0"/>
              <a:t>ODOT maintains a consistent network data dictionary across models (MPOs &amp; SWM)</a:t>
            </a:r>
          </a:p>
          <a:p>
            <a:pPr lvl="1"/>
            <a:r>
              <a:rPr lang="en-US" dirty="0"/>
              <a:t>Centralized support of MPO models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40BB4-1B2E-6A44-65FE-1EEFB2BD2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Ohio Statewide Network Database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1C9B916D-C057-AA46-F575-0FF323C1A4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56400"/>
            <a:ext cx="4191000" cy="31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53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A32196-D742-8D88-D6A4-AE8323FEA8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Decision: create a single network data model</a:t>
            </a:r>
          </a:p>
          <a:p>
            <a:r>
              <a:rPr lang="en-US" dirty="0"/>
              <a:t>Need to 2020 base network</a:t>
            </a:r>
          </a:p>
          <a:p>
            <a:pPr lvl="1"/>
            <a:r>
              <a:rPr lang="en-US" dirty="0"/>
              <a:t>Incorporate latest MPO networks</a:t>
            </a:r>
          </a:p>
          <a:p>
            <a:pPr lvl="1"/>
            <a:r>
              <a:rPr lang="en-US" dirty="0"/>
              <a:t>Statewide Network</a:t>
            </a:r>
          </a:p>
          <a:p>
            <a:pPr lvl="1"/>
            <a:r>
              <a:rPr lang="en-US" dirty="0"/>
              <a:t>National Network</a:t>
            </a:r>
          </a:p>
          <a:p>
            <a:r>
              <a:rPr lang="en-US" dirty="0"/>
              <a:t>Corrections / Updates / Consolidation</a:t>
            </a:r>
          </a:p>
          <a:p>
            <a:r>
              <a:rPr lang="en-US" dirty="0"/>
              <a:t>Network Management Tools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CEA5307-FB0A-5DFD-FB71-3F105D54EC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06625"/>
            <a:ext cx="4191000" cy="32067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B92B7F-946E-EA2E-E076-23DAF9571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Ohio Statewide Network Database</a:t>
            </a:r>
          </a:p>
        </p:txBody>
      </p:sp>
    </p:spTree>
    <p:extLst>
      <p:ext uri="{BB962C8B-B14F-4D97-AF65-F5344CB8AC3E}">
        <p14:creationId xmlns:p14="http://schemas.microsoft.com/office/powerpoint/2010/main" val="2374854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FCB0D1-541E-5102-F3B7-D43301E026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Local knowledge</a:t>
            </a:r>
          </a:p>
          <a:p>
            <a:r>
              <a:rPr lang="en-US" dirty="0"/>
              <a:t>Detail to support the MPO tools</a:t>
            </a:r>
          </a:p>
          <a:p>
            <a:pPr lvl="1"/>
            <a:r>
              <a:rPr lang="en-US" dirty="0"/>
              <a:t>Ohio Medium Small (OMS) Models</a:t>
            </a:r>
          </a:p>
          <a:p>
            <a:pPr lvl="1"/>
            <a:r>
              <a:rPr lang="en-US" dirty="0"/>
              <a:t>3C Models</a:t>
            </a:r>
          </a:p>
          <a:p>
            <a:pPr lvl="1"/>
            <a:r>
              <a:rPr lang="en-US" dirty="0"/>
              <a:t>Traffic Forecasting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79B1AE-BB58-7F02-06AB-7E7868B9BC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56400"/>
            <a:ext cx="4191000" cy="31072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CCD1D7B-A1FF-CF0B-32B1-596383505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Ohio: Importance of MPO Networks</a:t>
            </a:r>
          </a:p>
        </p:txBody>
      </p:sp>
    </p:spTree>
    <p:extLst>
      <p:ext uri="{BB962C8B-B14F-4D97-AF65-F5344CB8AC3E}">
        <p14:creationId xmlns:p14="http://schemas.microsoft.com/office/powerpoint/2010/main" val="2380297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1A28C6-F79C-A4D7-72F6-51F1107F0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28600"/>
            <a:ext cx="7162800" cy="685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/>
              <a:t>Ohio: Building Statewide Network Database</a:t>
            </a:r>
          </a:p>
        </p:txBody>
      </p:sp>
      <p:graphicFrame>
        <p:nvGraphicFramePr>
          <p:cNvPr id="12" name="Content Placeholder 1">
            <a:extLst>
              <a:ext uri="{FF2B5EF4-FFF2-40B4-BE49-F238E27FC236}">
                <a16:creationId xmlns:a16="http://schemas.microsoft.com/office/drawing/2014/main" id="{66E8178C-54AA-EF37-81BF-CCDAABD5AD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110962"/>
              </p:ext>
            </p:extLst>
          </p:nvPr>
        </p:nvGraphicFramePr>
        <p:xfrm>
          <a:off x="304800" y="1219200"/>
          <a:ext cx="8534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4183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72729-3A4F-2EE0-C170-6FFF0CBA3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Ohio: Network Attributes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B60843-5C83-DC66-870D-A60C3634B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772020"/>
            <a:ext cx="8534400" cy="4075960"/>
          </a:xfrm>
        </p:spPr>
      </p:pic>
    </p:spTree>
    <p:extLst>
      <p:ext uri="{BB962C8B-B14F-4D97-AF65-F5344CB8AC3E}">
        <p14:creationId xmlns:p14="http://schemas.microsoft.com/office/powerpoint/2010/main" val="3054806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1C204-9745-4B82-1D88-5D21775C7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Network Data Model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1A436BED-3FE8-4C07-5099-20C267233F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32371"/>
            <a:ext cx="8534400" cy="3155257"/>
          </a:xfrm>
        </p:spPr>
      </p:pic>
    </p:spTree>
    <p:extLst>
      <p:ext uri="{BB962C8B-B14F-4D97-AF65-F5344CB8AC3E}">
        <p14:creationId xmlns:p14="http://schemas.microsoft.com/office/powerpoint/2010/main" val="4029889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D384C-E9A9-9530-F4D6-B3AD03396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800" y="228600"/>
            <a:ext cx="6398160" cy="20574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Problem Statement: How can networks be developed EFFICIENTLY that are highly ACCURATE and CONSISTENT across statewide and MPO areas when developed and maintained independently?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5C2088-48D6-5D3D-B543-BE4E54B18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958" y="2362200"/>
            <a:ext cx="7575956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1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842EB6-E4B2-8616-F830-FC4C0D243C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Overlap: Maryland Statewide Model, Baltimore Metropolitan Council (BMC) and Metro Washington Council of Government (MWCOG) models</a:t>
            </a:r>
          </a:p>
          <a:p>
            <a:pPr lvl="1"/>
            <a:r>
              <a:rPr lang="en-US" dirty="0"/>
              <a:t>Network consistency</a:t>
            </a:r>
          </a:p>
          <a:p>
            <a:pPr lvl="1"/>
            <a:r>
              <a:rPr lang="en-US" dirty="0"/>
              <a:t>Project coding across models</a:t>
            </a:r>
          </a:p>
          <a:p>
            <a:r>
              <a:rPr lang="en-US" dirty="0"/>
              <a:t>Network Management: both MSTM and BMC manage networks via ArcMap customized tools</a:t>
            </a:r>
          </a:p>
          <a:p>
            <a:pPr lvl="1"/>
            <a:r>
              <a:rPr lang="en-US" dirty="0"/>
              <a:t>Reconcile the network needs of two agencies</a:t>
            </a:r>
          </a:p>
          <a:p>
            <a:pPr lvl="1"/>
            <a:r>
              <a:rPr lang="en-US" dirty="0"/>
              <a:t>Combine resources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C528DB-4ADE-4E7B-A4FB-F93FBB093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Maryland: Consolidation of MSTM and BMC Network and Tools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A72D456-4AED-E329-213B-9B4F2255F9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13000"/>
            <a:ext cx="4191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42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274805"/>
            <a:ext cx="4191000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Graphical User Interface</a:t>
            </a:r>
          </a:p>
          <a:p>
            <a:pPr lvl="1"/>
            <a:r>
              <a:rPr lang="en-US" dirty="0"/>
              <a:t>Selection of resolution</a:t>
            </a:r>
          </a:p>
          <a:p>
            <a:pPr lvl="1"/>
            <a:r>
              <a:rPr lang="en-US" dirty="0"/>
              <a:t>Definition of buffer area for resolution transition</a:t>
            </a:r>
          </a:p>
          <a:p>
            <a:pPr lvl="1"/>
            <a:r>
              <a:rPr lang="en-US" dirty="0"/>
              <a:t>Management of selectin process</a:t>
            </a:r>
          </a:p>
          <a:p>
            <a:pPr lvl="1"/>
            <a:r>
              <a:rPr lang="en-US" dirty="0"/>
              <a:t>Selection of attribute scheme</a:t>
            </a:r>
          </a:p>
          <a:p>
            <a:pPr lvl="1"/>
            <a:r>
              <a:rPr lang="en-US" dirty="0"/>
              <a:t>Model year, and scenario</a:t>
            </a:r>
          </a:p>
          <a:p>
            <a:pPr lvl="1"/>
            <a:r>
              <a:rPr lang="en-US" dirty="0"/>
              <a:t>Include transit data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39962" y="1295400"/>
            <a:ext cx="4191000" cy="426593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Maryland STM Network Tools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886" y="3352800"/>
            <a:ext cx="1347114" cy="63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33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7AF86C-B778-6F7A-EDFE-BBC4E1193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BMC Network Tools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C36377F-8B8B-5987-DD70-96865ED26F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709" y="1219200"/>
            <a:ext cx="7758582" cy="5181600"/>
          </a:xfrm>
        </p:spPr>
      </p:pic>
    </p:spTree>
    <p:extLst>
      <p:ext uri="{BB962C8B-B14F-4D97-AF65-F5344CB8AC3E}">
        <p14:creationId xmlns:p14="http://schemas.microsoft.com/office/powerpoint/2010/main" val="2551321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4076D-451C-4E43-2CA5-34CAB937F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Maryland Phased Solution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5DD6307-221D-A60C-1519-BA299E9E78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46273"/>
              </p:ext>
            </p:extLst>
          </p:nvPr>
        </p:nvGraphicFramePr>
        <p:xfrm>
          <a:off x="304800" y="1219200"/>
          <a:ext cx="8534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643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5C5C9-96C3-FEF5-94D6-3F530B3AC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1: Universal Tool Development (Plan)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6878F-3DA7-F5E2-6482-904D63AE6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on development of a consistent tool to support both MSTM and BMC</a:t>
            </a:r>
          </a:p>
          <a:p>
            <a:pPr lvl="1"/>
            <a:r>
              <a:rPr lang="en-US" dirty="0"/>
              <a:t>Address immediate need to transition away from ArcMap</a:t>
            </a:r>
          </a:p>
          <a:p>
            <a:pPr lvl="1"/>
            <a:r>
              <a:rPr lang="en-US" dirty="0"/>
              <a:t>Take advantage of efficiencies by working together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261BD2-DCF9-3FF5-8CE9-4780D06FA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214776"/>
            <a:ext cx="2209800" cy="22451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A8C480-4299-71F0-301D-04FAF73FA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321887"/>
            <a:ext cx="3039192" cy="2030907"/>
          </a:xfrm>
          <a:prstGeom prst="rect">
            <a:avLst/>
          </a:prstGeom>
        </p:spPr>
      </p:pic>
      <p:sp>
        <p:nvSpPr>
          <p:cNvPr id="6" name="Cross 5">
            <a:extLst>
              <a:ext uri="{FF2B5EF4-FFF2-40B4-BE49-F238E27FC236}">
                <a16:creationId xmlns:a16="http://schemas.microsoft.com/office/drawing/2014/main" id="{419F88F3-622D-E068-579F-1194E713F620}"/>
              </a:ext>
            </a:extLst>
          </p:cNvPr>
          <p:cNvSpPr/>
          <p:nvPr/>
        </p:nvSpPr>
        <p:spPr>
          <a:xfrm>
            <a:off x="3009900" y="4038600"/>
            <a:ext cx="533400" cy="457200"/>
          </a:xfrm>
          <a:prstGeom prst="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quals 6">
            <a:extLst>
              <a:ext uri="{FF2B5EF4-FFF2-40B4-BE49-F238E27FC236}">
                <a16:creationId xmlns:a16="http://schemas.microsoft.com/office/drawing/2014/main" id="{AC6FC57B-B081-F394-C3E1-3E80F7893FF0}"/>
              </a:ext>
            </a:extLst>
          </p:cNvPr>
          <p:cNvSpPr/>
          <p:nvPr/>
        </p:nvSpPr>
        <p:spPr>
          <a:xfrm>
            <a:off x="6564253" y="4038600"/>
            <a:ext cx="838200" cy="533400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Graphic 8" descr="Question Mark with solid fill">
            <a:extLst>
              <a:ext uri="{FF2B5EF4-FFF2-40B4-BE49-F238E27FC236}">
                <a16:creationId xmlns:a16="http://schemas.microsoft.com/office/drawing/2014/main" id="{0C818222-DFA0-3341-8081-857835917B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90856" y="3638550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12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A2BF-9F49-28EE-3525-9865F2167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2: Centralize Data (Build)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4B53A-7E5B-42FC-852A-C8AB4ACF4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1371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Because of overlap between MSTM and BMC there is no need for maintaining of independent networks for the same area</a:t>
            </a:r>
          </a:p>
          <a:p>
            <a:r>
              <a:rPr lang="en-US" dirty="0"/>
              <a:t>Attribute Management: BMC and MSTM use similar attributes but not identical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CBED5D3-C39D-C20A-444A-D7EB1BFA89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8339146"/>
              </p:ext>
            </p:extLst>
          </p:nvPr>
        </p:nvGraphicFramePr>
        <p:xfrm>
          <a:off x="304799" y="2758440"/>
          <a:ext cx="8534401" cy="3642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9329">
                  <a:extLst>
                    <a:ext uri="{9D8B030D-6E8A-4147-A177-3AD203B41FA5}">
                      <a16:colId xmlns:a16="http://schemas.microsoft.com/office/drawing/2014/main" val="2310296978"/>
                    </a:ext>
                  </a:extLst>
                </a:gridCol>
                <a:gridCol w="1940723">
                  <a:extLst>
                    <a:ext uri="{9D8B030D-6E8A-4147-A177-3AD203B41FA5}">
                      <a16:colId xmlns:a16="http://schemas.microsoft.com/office/drawing/2014/main" val="1791853050"/>
                    </a:ext>
                  </a:extLst>
                </a:gridCol>
                <a:gridCol w="1940723">
                  <a:extLst>
                    <a:ext uri="{9D8B030D-6E8A-4147-A177-3AD203B41FA5}">
                      <a16:colId xmlns:a16="http://schemas.microsoft.com/office/drawing/2014/main" val="3607985117"/>
                    </a:ext>
                  </a:extLst>
                </a:gridCol>
                <a:gridCol w="2007291">
                  <a:extLst>
                    <a:ext uri="{9D8B030D-6E8A-4147-A177-3AD203B41FA5}">
                      <a16:colId xmlns:a16="http://schemas.microsoft.com/office/drawing/2014/main" val="2212117653"/>
                    </a:ext>
                  </a:extLst>
                </a:gridCol>
                <a:gridCol w="976335">
                  <a:extLst>
                    <a:ext uri="{9D8B030D-6E8A-4147-A177-3AD203B41FA5}">
                      <a16:colId xmlns:a16="http://schemas.microsoft.com/office/drawing/2014/main" val="3002557991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Attribute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Model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Description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Note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Value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03481817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AMLIMIT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Both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AM HOV restriction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indicates HOV restricted links by time of day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2=2 HOV only</a:t>
                      </a:r>
                      <a:br>
                        <a:rPr lang="en-US" sz="800" kern="0">
                          <a:effectLst/>
                        </a:rPr>
                      </a:br>
                      <a:r>
                        <a:rPr lang="en-US" sz="800" kern="0">
                          <a:effectLst/>
                        </a:rPr>
                        <a:t>3=3+ HOV only</a:t>
                      </a:r>
                      <a:br>
                        <a:rPr lang="en-US" sz="800" kern="0">
                          <a:effectLst/>
                        </a:rPr>
                      </a:br>
                      <a:r>
                        <a:rPr lang="en-US" sz="800" kern="0">
                          <a:effectLst/>
                        </a:rPr>
                        <a:t>4= No Trucks</a:t>
                      </a:r>
                      <a:br>
                        <a:rPr lang="en-US" sz="800" kern="0">
                          <a:effectLst/>
                        </a:rPr>
                      </a:br>
                      <a:r>
                        <a:rPr lang="en-US" sz="800" kern="0">
                          <a:effectLst/>
                        </a:rPr>
                        <a:t>9=No Vehicles 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3314921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PMLIMIT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Both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PM HOV restriction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012357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OFFLIMIT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InSITE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OFF-PEAK HOV restriction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241878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OPLIMIT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MSTM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37572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FT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InSITE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functional type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roadway functional class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1-36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4895531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SWFT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MSTM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1-26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832131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SPDP / PSTSPD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Both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Posted Speed Limit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speed limit of a link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185459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TOLLCODE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InSITE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toll road identifier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identifies toll road links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1 existing toll facility</a:t>
                      </a:r>
                      <a:endParaRPr lang="en-US" sz="1000" kern="1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2, 3 Electronic Tolling, video surcharge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2909917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AMLANE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Both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number of lanes (AM)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lanes in a single direction (morning rush hour)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1-7 lanes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7958127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PMLANE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Both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number of lanes (PM)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lanes in a single direction (evening rush hour)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1-7 lanes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3591590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OFFLANE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InSITE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number of lanes (off-peak)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lanes in a single direction (off-peak hours)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1-7 lanes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3464828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OPLANE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MSTM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31406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AREATYPE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Both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4298934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FFSPEED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InSITE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Initial Off Peak Free Flow Speed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881296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CONGSPD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InSITE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Initial Off Peak Congested Speed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60106610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FFSPD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MSTM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Initial Off Peak Free Flow Speed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 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3906841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CONGSPD (2)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MSTM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Initial Off Peak Congested Speed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 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1960223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TOLLCOSTOFF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InSITE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Toll Rate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Peak Hour ($)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0999233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TOLLCOSTPK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InSITE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Toll Rate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Off Peak Hour ($)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33233691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TOLLOP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MSTM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Toll Rate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Peak-Hour ($)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 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13994731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TOLLPK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MSTM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Toll Rate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Off Peak Hour ($)</a:t>
                      </a:r>
                      <a:endParaRPr lang="en-US" sz="1000" kern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</a:rPr>
                        <a:t> </a:t>
                      </a:r>
                      <a:endParaRPr lang="en-US" sz="1000" kern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00164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983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0249C-9745-280A-37D2-7C432E978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3: Common User Environment (Manage)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1DD5C-EC84-DDC4-333F-544B46081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4572000" cy="5181600"/>
          </a:xfrm>
        </p:spPr>
        <p:txBody>
          <a:bodyPr/>
          <a:lstStyle/>
          <a:p>
            <a:r>
              <a:rPr lang="en-US" dirty="0"/>
              <a:t>Software Environment</a:t>
            </a:r>
          </a:p>
          <a:p>
            <a:pPr lvl="1"/>
            <a:r>
              <a:rPr lang="en-US" dirty="0"/>
              <a:t>User Experience of Staff</a:t>
            </a:r>
          </a:p>
          <a:p>
            <a:pPr lvl="1"/>
            <a:r>
              <a:rPr lang="en-US" dirty="0"/>
              <a:t>Native Understanding of Model Networks</a:t>
            </a:r>
          </a:p>
          <a:p>
            <a:pPr lvl="1"/>
            <a:r>
              <a:rPr lang="en-US" dirty="0"/>
              <a:t>GIS Environment</a:t>
            </a:r>
          </a:p>
          <a:p>
            <a:pPr lvl="1"/>
            <a:r>
              <a:rPr lang="en-US" dirty="0"/>
              <a:t>Custom Tool Development</a:t>
            </a:r>
          </a:p>
          <a:p>
            <a:pPr lvl="1"/>
            <a:r>
              <a:rPr lang="en-US" dirty="0"/>
              <a:t>Enterprise Environment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EC9C4F-1791-61E0-6D74-02E8D29AB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99" y="1143000"/>
            <a:ext cx="3119169" cy="735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86CD28-7744-48E8-F107-1147B8093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486" y="2138668"/>
            <a:ext cx="3177677" cy="1857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EF5185-A540-3C2D-724E-D75C83534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4148748"/>
            <a:ext cx="2143125" cy="2143125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C81D304-024B-8DAF-AA85-2D7ED99E5350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4017922"/>
          <a:ext cx="4953000" cy="2166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4140469214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3517280103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4073436245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1140246215"/>
                    </a:ext>
                  </a:extLst>
                </a:gridCol>
              </a:tblGrid>
              <a:tr h="50895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Experience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Model 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705177"/>
                  </a:ext>
                </a:extLst>
              </a:tr>
              <a:tr h="508954">
                <a:tc>
                  <a:txBody>
                    <a:bodyPr/>
                    <a:lstStyle/>
                    <a:p>
                      <a:r>
                        <a:rPr lang="en-US" b="1" dirty="0"/>
                        <a:t>TransCAD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328400"/>
                  </a:ext>
                </a:extLst>
              </a:tr>
              <a:tr h="508954">
                <a:tc>
                  <a:txBody>
                    <a:bodyPr/>
                    <a:lstStyle/>
                    <a:p>
                      <a:r>
                        <a:rPr lang="en-US" b="1" dirty="0"/>
                        <a:t>Cube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614248"/>
                  </a:ext>
                </a:extLst>
              </a:tr>
              <a:tr h="508954">
                <a:tc>
                  <a:txBody>
                    <a:bodyPr/>
                    <a:lstStyle/>
                    <a:p>
                      <a:r>
                        <a:rPr lang="en-US" b="1" dirty="0"/>
                        <a:t>ArcGIS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978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47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45C5D-CFB0-30F2-6431-B2E19C2EA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D4D3C4E-C418-0C71-3D1F-063F4A55DB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04855"/>
              </p:ext>
            </p:extLst>
          </p:nvPr>
        </p:nvGraphicFramePr>
        <p:xfrm>
          <a:off x="304800" y="1219200"/>
          <a:ext cx="8534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8728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F2619-54E3-EC78-9367-03100C6B6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28600"/>
            <a:ext cx="7162800" cy="685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/>
              <a:t>Benefits of a Centralized Network Database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74E6E07-1ECE-0461-5437-C0273654D0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080146"/>
              </p:ext>
            </p:extLst>
          </p:nvPr>
        </p:nvGraphicFramePr>
        <p:xfrm>
          <a:off x="304800" y="1219200"/>
          <a:ext cx="8534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1620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A1E58-1487-7C81-A815-3DC38A6F3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/>
              <a:t>Challenges of a Centralized Network Database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C6D40D-2B34-BACA-D61E-03C3A5F02C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130020"/>
              </p:ext>
            </p:extLst>
          </p:nvPr>
        </p:nvGraphicFramePr>
        <p:xfrm>
          <a:off x="304800" y="1219200"/>
          <a:ext cx="8534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9597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A80D157-5603-FD91-9382-26C0A334891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05729159"/>
              </p:ext>
            </p:extLst>
          </p:nvPr>
        </p:nvGraphicFramePr>
        <p:xfrm>
          <a:off x="304800" y="1295400"/>
          <a:ext cx="4191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8FCC5B9-89F9-B4DC-EC94-F7F1B0A4C5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Arial"/>
                <a:cs typeface="Arial"/>
              </a:rPr>
              <a:t>Simplify the network building process to support multiple geographic scales of modeling and tools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Statewide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MPO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Project Applications of TDM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Create vertical integration with data sources</a:t>
            </a:r>
          </a:p>
          <a:p>
            <a:pPr lvl="1"/>
            <a:r>
              <a:rPr lang="en-US" dirty="0"/>
              <a:t>Project databases</a:t>
            </a:r>
          </a:p>
          <a:p>
            <a:pPr lvl="1"/>
            <a:r>
              <a:rPr lang="en-US" dirty="0"/>
              <a:t>MPO &lt;-&gt; Statewide Models</a:t>
            </a:r>
          </a:p>
          <a:p>
            <a:pPr lvl="1"/>
            <a:r>
              <a:rPr lang="en-US" dirty="0"/>
              <a:t>Centerline / Route Data</a:t>
            </a:r>
          </a:p>
          <a:p>
            <a:r>
              <a:rPr lang="en-US" dirty="0">
                <a:latin typeface="Arial"/>
                <a:cs typeface="Arial"/>
              </a:rPr>
              <a:t>Saves Time</a:t>
            </a:r>
          </a:p>
          <a:p>
            <a:r>
              <a:rPr lang="en-US" dirty="0">
                <a:latin typeface="Arial"/>
                <a:cs typeface="Arial"/>
              </a:rPr>
              <a:t>Reduces Error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2E775B-3B88-2F88-E1FD-4E46B1BD6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pic>
        <p:nvPicPr>
          <p:cNvPr id="8" name="Graphic 7" descr="Upward trend with solid fill">
            <a:extLst>
              <a:ext uri="{FF2B5EF4-FFF2-40B4-BE49-F238E27FC236}">
                <a16:creationId xmlns:a16="http://schemas.microsoft.com/office/drawing/2014/main" id="{532E1BC6-E02F-F459-512F-CCB014036E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9600" y="1828800"/>
            <a:ext cx="914400" cy="914400"/>
          </a:xfrm>
          <a:prstGeom prst="rect">
            <a:avLst/>
          </a:prstGeom>
        </p:spPr>
      </p:pic>
      <p:pic>
        <p:nvPicPr>
          <p:cNvPr id="10" name="Graphic 9" descr="Bullseye with solid fill">
            <a:extLst>
              <a:ext uri="{FF2B5EF4-FFF2-40B4-BE49-F238E27FC236}">
                <a16:creationId xmlns:a16="http://schemas.microsoft.com/office/drawing/2014/main" id="{3056F67D-2F36-3E65-D927-B466EB5C21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0600" y="3352800"/>
            <a:ext cx="914400" cy="914400"/>
          </a:xfrm>
          <a:prstGeom prst="rect">
            <a:avLst/>
          </a:prstGeom>
        </p:spPr>
      </p:pic>
      <p:pic>
        <p:nvPicPr>
          <p:cNvPr id="12" name="Graphic 11" descr="Clipboard Checked with solid fill">
            <a:extLst>
              <a:ext uri="{FF2B5EF4-FFF2-40B4-BE49-F238E27FC236}">
                <a16:creationId xmlns:a16="http://schemas.microsoft.com/office/drawing/2014/main" id="{50A5EB88-7997-C25A-75C7-5178B99D10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6774" y="487227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713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80" t="73553" r="10530" b="22071"/>
          <a:stretch/>
        </p:blipFill>
        <p:spPr>
          <a:xfrm>
            <a:off x="0" y="6172359"/>
            <a:ext cx="9144000" cy="671964"/>
          </a:xfrm>
          <a:prstGeom prst="rect">
            <a:avLst/>
          </a:prstGeom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892788" y="2756868"/>
            <a:ext cx="3679212" cy="64633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Jonathan Avner</a:t>
            </a:r>
          </a:p>
          <a:p>
            <a:r>
              <a:rPr lang="en-US" dirty="0"/>
              <a:t>javner@wrallp.com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79" y="1303064"/>
            <a:ext cx="2412759" cy="1339600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00599" y="2756868"/>
            <a:ext cx="365124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Ohio: Rebekah Straub</a:t>
            </a:r>
          </a:p>
          <a:p>
            <a:r>
              <a:rPr lang="en-US" dirty="0"/>
              <a:t>Rebekah.Straub@dot.ohio.gov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800600" y="3644802"/>
            <a:ext cx="365124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Maryland: Rana Shams</a:t>
            </a:r>
          </a:p>
          <a:p>
            <a:r>
              <a:rPr lang="en-US" dirty="0"/>
              <a:t>rshams@mdot.maryland.gov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FA24939-36D7-40AA-B90C-B9E97BEC6AC7}"/>
              </a:ext>
            </a:extLst>
          </p:cNvPr>
          <p:cNvSpPr txBox="1">
            <a:spLocks/>
          </p:cNvSpPr>
          <p:nvPr/>
        </p:nvSpPr>
        <p:spPr>
          <a:xfrm>
            <a:off x="709952" y="3507386"/>
            <a:ext cx="3679212" cy="84023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2880" tIns="18288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b="1" dirty="0">
                <a:solidFill>
                  <a:schemeClr val="tx1"/>
                </a:solidFill>
              </a:rPr>
              <a:t>Roberto Miquel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1800" b="1" dirty="0">
                <a:solidFill>
                  <a:schemeClr val="tx1"/>
                </a:solidFill>
              </a:rPr>
              <a:t>rmiquel@wrallp.com</a:t>
            </a:r>
            <a:endParaRPr lang="en-US" sz="18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A1A63E-A994-03C8-0E70-858E9EF63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222" y="1754167"/>
            <a:ext cx="1944963" cy="714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F6CBFA-B75A-B6B6-38C6-0D130CEDAC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1771514"/>
            <a:ext cx="2051601" cy="52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91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FE556DB-644A-77FE-A87B-820C223662F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31993629"/>
              </p:ext>
            </p:extLst>
          </p:nvPr>
        </p:nvGraphicFramePr>
        <p:xfrm>
          <a:off x="304800" y="1295400"/>
          <a:ext cx="4191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9A0AA7-57A9-8504-D2CF-48866B84DF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Developed from best information at the time</a:t>
            </a:r>
          </a:p>
          <a:p>
            <a:pPr lvl="1"/>
            <a:r>
              <a:rPr lang="en-US" dirty="0"/>
              <a:t>MPO Networks</a:t>
            </a:r>
          </a:p>
          <a:p>
            <a:pPr lvl="1"/>
            <a:r>
              <a:rPr lang="en-US" dirty="0"/>
              <a:t>Statewide Model</a:t>
            </a:r>
          </a:p>
          <a:p>
            <a:pPr lvl="1"/>
            <a:r>
              <a:rPr lang="en-US" dirty="0"/>
              <a:t>Project Definitions</a:t>
            </a:r>
          </a:p>
          <a:p>
            <a:pPr lvl="1"/>
            <a:r>
              <a:rPr lang="en-US" dirty="0"/>
              <a:t>True Source of Attributes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813C85-8EC3-DFA3-92DB-54032EC7A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Network Database</a:t>
            </a:r>
          </a:p>
        </p:txBody>
      </p:sp>
    </p:spTree>
    <p:extLst>
      <p:ext uri="{BB962C8B-B14F-4D97-AF65-F5344CB8AC3E}">
        <p14:creationId xmlns:p14="http://schemas.microsoft.com/office/powerpoint/2010/main" val="3291059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5D2B7C8-0E2C-855F-B157-50326D95DF6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208598"/>
              </p:ext>
            </p:extLst>
          </p:nvPr>
        </p:nvGraphicFramePr>
        <p:xfrm>
          <a:off x="304800" y="1295400"/>
          <a:ext cx="4191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8B08-2924-6E39-6CD5-0236D47F31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Create networks for all users</a:t>
            </a:r>
          </a:p>
          <a:p>
            <a:pPr lvl="1"/>
            <a:r>
              <a:rPr lang="en-US" dirty="0"/>
              <a:t>MPO networks</a:t>
            </a:r>
          </a:p>
          <a:p>
            <a:pPr lvl="1"/>
            <a:r>
              <a:rPr lang="en-US" dirty="0"/>
              <a:t>Statewide Model</a:t>
            </a:r>
          </a:p>
          <a:p>
            <a:pPr lvl="1"/>
            <a:r>
              <a:rPr lang="en-US" dirty="0"/>
              <a:t>Regional Models (Multiple Regions)</a:t>
            </a:r>
          </a:p>
          <a:p>
            <a:pPr lvl="1"/>
            <a:r>
              <a:rPr lang="en-US" dirty="0"/>
              <a:t>Multiresolution Networks</a:t>
            </a:r>
          </a:p>
          <a:p>
            <a:pPr lvl="1"/>
            <a:r>
              <a:rPr lang="en-US" dirty="0"/>
              <a:t>Multimodal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DBE7F2-248E-3B6F-B878-BBF795151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Network Database</a:t>
            </a:r>
          </a:p>
        </p:txBody>
      </p:sp>
    </p:spTree>
    <p:extLst>
      <p:ext uri="{BB962C8B-B14F-4D97-AF65-F5344CB8AC3E}">
        <p14:creationId xmlns:p14="http://schemas.microsoft.com/office/powerpoint/2010/main" val="353910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66A25-1C81-4A3B-583C-4FBC04DE7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Considerations of the Lifecyle of a TDM Network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6D132A-F444-4261-29E5-B64CE962A3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505712"/>
            <a:ext cx="8534400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09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E13CE-45F1-992D-0E6D-E27F3A73C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Design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AA9ADA7-44C4-E66C-E3F6-F4641C64A7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308047"/>
              </p:ext>
            </p:extLst>
          </p:nvPr>
        </p:nvGraphicFramePr>
        <p:xfrm>
          <a:off x="304800" y="1219200"/>
          <a:ext cx="8534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8089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BC39A-B408-A7E3-0392-0BF0D7A5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Centralize Network Database: Plan, Build and Manage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3302410-D63C-280D-B760-C0CC067823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964556"/>
              </p:ext>
            </p:extLst>
          </p:nvPr>
        </p:nvGraphicFramePr>
        <p:xfrm>
          <a:off x="313853" y="1387444"/>
          <a:ext cx="8534400" cy="452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880">
                  <a:extLst>
                    <a:ext uri="{9D8B030D-6E8A-4147-A177-3AD203B41FA5}">
                      <a16:colId xmlns:a16="http://schemas.microsoft.com/office/drawing/2014/main" val="1539032869"/>
                    </a:ext>
                  </a:extLst>
                </a:gridCol>
                <a:gridCol w="2636520">
                  <a:extLst>
                    <a:ext uri="{9D8B030D-6E8A-4147-A177-3AD203B41FA5}">
                      <a16:colId xmlns:a16="http://schemas.microsoft.com/office/drawing/2014/main" val="304231404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01958995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8829972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72374908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Network Model Life Cycles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68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Network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316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Geographic 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614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Geographic Representation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17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Attribute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6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Geographic Coding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188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Modal Networks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767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Manage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 Coding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33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Scenario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882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Attribute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31057"/>
                  </a:ext>
                </a:extLst>
              </a:tr>
            </a:tbl>
          </a:graphicData>
        </a:graphic>
      </p:graphicFrame>
      <p:pic>
        <p:nvPicPr>
          <p:cNvPr id="5" name="Graphic 4" descr="Upward trend with solid fill">
            <a:extLst>
              <a:ext uri="{FF2B5EF4-FFF2-40B4-BE49-F238E27FC236}">
                <a16:creationId xmlns:a16="http://schemas.microsoft.com/office/drawing/2014/main" id="{994E5619-5FAD-7F4A-7AB5-37D499CC2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3000" y="1358021"/>
            <a:ext cx="914400" cy="914400"/>
          </a:xfrm>
          <a:prstGeom prst="rect">
            <a:avLst/>
          </a:prstGeom>
        </p:spPr>
      </p:pic>
      <p:pic>
        <p:nvPicPr>
          <p:cNvPr id="6" name="Graphic 5" descr="Bullseye with solid fill">
            <a:extLst>
              <a:ext uri="{FF2B5EF4-FFF2-40B4-BE49-F238E27FC236}">
                <a16:creationId xmlns:a16="http://schemas.microsoft.com/office/drawing/2014/main" id="{0B281AB9-D27E-6BE9-0849-39BC7E421E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24600" y="1387444"/>
            <a:ext cx="914400" cy="914400"/>
          </a:xfrm>
          <a:prstGeom prst="rect">
            <a:avLst/>
          </a:prstGeom>
        </p:spPr>
      </p:pic>
      <p:pic>
        <p:nvPicPr>
          <p:cNvPr id="7" name="Graphic 6" descr="Clipboard Checked with solid fill">
            <a:extLst>
              <a:ext uri="{FF2B5EF4-FFF2-40B4-BE49-F238E27FC236}">
                <a16:creationId xmlns:a16="http://schemas.microsoft.com/office/drawing/2014/main" id="{EBCEF5E5-00D8-125C-787D-5FDE529E85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20000" y="1371600"/>
            <a:ext cx="914400" cy="914400"/>
          </a:xfrm>
          <a:prstGeom prst="rect">
            <a:avLst/>
          </a:prstGeom>
        </p:spPr>
      </p:pic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C9653F68-2B45-8775-6053-97ACF4CA16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53000" y="3429000"/>
            <a:ext cx="914400" cy="914400"/>
          </a:xfrm>
          <a:prstGeom prst="rect">
            <a:avLst/>
          </a:prstGeom>
        </p:spPr>
      </p:pic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697996C3-9731-78EB-E5D6-71AE196335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54024" y="3429000"/>
            <a:ext cx="914400" cy="914400"/>
          </a:xfrm>
          <a:prstGeom prst="rect">
            <a:avLst/>
          </a:prstGeom>
        </p:spPr>
      </p:pic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C750E59D-C2FD-A8C0-3702-FC0AF3EA8E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16981" y="3505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95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0249C-9745-280A-37D2-7C432E978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Design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1DD5C-EC84-DDC4-333F-544B46081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4572000" cy="5181600"/>
          </a:xfrm>
        </p:spPr>
        <p:txBody>
          <a:bodyPr/>
          <a:lstStyle/>
          <a:p>
            <a:r>
              <a:rPr lang="en-US" dirty="0"/>
              <a:t>Software Environment</a:t>
            </a:r>
          </a:p>
          <a:p>
            <a:pPr lvl="1"/>
            <a:r>
              <a:rPr lang="en-US" dirty="0"/>
              <a:t>User Experience of Staff</a:t>
            </a:r>
          </a:p>
          <a:p>
            <a:pPr lvl="1"/>
            <a:r>
              <a:rPr lang="en-US" dirty="0"/>
              <a:t>Native Understanding of Model Networks</a:t>
            </a:r>
          </a:p>
          <a:p>
            <a:pPr lvl="1"/>
            <a:r>
              <a:rPr lang="en-US" dirty="0"/>
              <a:t>GIS Environment</a:t>
            </a:r>
          </a:p>
          <a:p>
            <a:pPr lvl="1"/>
            <a:r>
              <a:rPr lang="en-US" dirty="0"/>
              <a:t>Custom Tool Development</a:t>
            </a:r>
          </a:p>
          <a:p>
            <a:pPr lvl="1"/>
            <a:r>
              <a:rPr lang="en-US" dirty="0"/>
              <a:t>Enterprise Environment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EC9C4F-1791-61E0-6D74-02E8D29AB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341425"/>
            <a:ext cx="3119169" cy="735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EF5185-A540-3C2D-724E-D75C83534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423719"/>
            <a:ext cx="2143125" cy="2143125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C81D304-024B-8DAF-AA85-2D7ED99E5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497808"/>
              </p:ext>
            </p:extLst>
          </p:nvPr>
        </p:nvGraphicFramePr>
        <p:xfrm>
          <a:off x="457200" y="4017922"/>
          <a:ext cx="4953000" cy="2166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4140469214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3517280103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4073436245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1140246215"/>
                    </a:ext>
                  </a:extLst>
                </a:gridCol>
              </a:tblGrid>
              <a:tr h="50895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Experience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Model 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705177"/>
                  </a:ext>
                </a:extLst>
              </a:tr>
              <a:tr h="508954">
                <a:tc>
                  <a:txBody>
                    <a:bodyPr/>
                    <a:lstStyle/>
                    <a:p>
                      <a:r>
                        <a:rPr lang="en-US" b="1" dirty="0"/>
                        <a:t>TransCAD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328400"/>
                  </a:ext>
                </a:extLst>
              </a:tr>
              <a:tr h="5089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ArcGIS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614248"/>
                  </a:ext>
                </a:extLst>
              </a:tr>
              <a:tr h="508954">
                <a:tc>
                  <a:txBody>
                    <a:bodyPr/>
                    <a:lstStyle/>
                    <a:p>
                      <a:r>
                        <a:rPr lang="en-US" b="1" dirty="0"/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978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798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2016_standard.pptx" id="{AAA54887-7849-4400-97E6-8A8A55202518}" vid="{F02D0FF0-FB62-4A58-B51B-1D72A2C2B6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E73C6950FD8846A1206516366F16FA" ma:contentTypeVersion="13" ma:contentTypeDescription="Create a new document." ma:contentTypeScope="" ma:versionID="ef14cf360c94f37e3b78cd79c40a116b">
  <xsd:schema xmlns:xsd="http://www.w3.org/2001/XMLSchema" xmlns:xs="http://www.w3.org/2001/XMLSchema" xmlns:p="http://schemas.microsoft.com/office/2006/metadata/properties" xmlns:ns1="http://schemas.microsoft.com/sharepoint/v3" xmlns:ns2="95b28682-a189-41cc-9993-d48032473616" xmlns:ns3="16f00c2e-ac5c-418b-9f13-a0771dbd417d" targetNamespace="http://schemas.microsoft.com/office/2006/metadata/properties" ma:root="true" ma:fieldsID="5c83cb52a3fefc5f850fa88724a7715e" ns1:_="" ns2:_="" ns3:_="">
    <xsd:import namespace="http://schemas.microsoft.com/sharepoint/v3"/>
    <xsd:import namespace="95b28682-a189-41cc-9993-d48032473616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2:Meeting_x0020_Date"/>
                <xsd:element ref="ns2:Group_x0020_Meeting"/>
                <xsd:element ref="ns3:_dlc_DocId" minOccurs="0"/>
                <xsd:element ref="ns3:_dlc_DocIdUrl" minOccurs="0"/>
                <xsd:element ref="ns3:_dlc_DocIdPersistId" minOccurs="0"/>
                <xsd:element ref="ns1:UR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3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b28682-a189-41cc-9993-d48032473616" elementFormDefault="qualified">
    <xsd:import namespace="http://schemas.microsoft.com/office/2006/documentManagement/types"/>
    <xsd:import namespace="http://schemas.microsoft.com/office/infopath/2007/PartnerControls"/>
    <xsd:element name="Meeting_x0020_Date" ma:index="8" ma:displayName="Meeting Date" ma:format="DateOnly" ma:internalName="Meeting_x0020_Date">
      <xsd:simpleType>
        <xsd:restriction base="dms:DateTime"/>
      </xsd:simpleType>
    </xsd:element>
    <xsd:element name="Group_x0020_Meeting" ma:index="9" ma:displayName="Group Meeting" ma:internalName="Group_x0020_Meeting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7ef604a7-ebc4-47af-96e9-7f1ad444f50a" ContentTypeId="0x0101" PreviousValue="false"/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eting_x0020_Date xmlns="95b28682-a189-41cc-9993-d48032473616">2024-11-13T05:00:00+00:00</Meeting_x0020_Date>
    <Group_x0020_Meeting xmlns="95b28682-a189-41cc-9993-d48032473616">2024 11/13</Group_x0020_Meeting>
    <URL xmlns="http://schemas.microsoft.com/sharepoint/v3">
      <Url xsi:nil="true"/>
      <Description xsi:nil="true"/>
    </URL>
  </documentManagement>
</p:properties>
</file>

<file path=customXml/itemProps1.xml><?xml version="1.0" encoding="utf-8"?>
<ds:datastoreItem xmlns:ds="http://schemas.openxmlformats.org/officeDocument/2006/customXml" ds:itemID="{72A2886C-C0AB-4B0E-8BF5-14A143DB6740}"/>
</file>

<file path=customXml/itemProps2.xml><?xml version="1.0" encoding="utf-8"?>
<ds:datastoreItem xmlns:ds="http://schemas.openxmlformats.org/officeDocument/2006/customXml" ds:itemID="{F21B5DD0-8727-4B32-B6E7-4FB72E459DBE}"/>
</file>

<file path=customXml/itemProps3.xml><?xml version="1.0" encoding="utf-8"?>
<ds:datastoreItem xmlns:ds="http://schemas.openxmlformats.org/officeDocument/2006/customXml" ds:itemID="{24AE0542-3835-49D5-8CE1-992F00E6F416}"/>
</file>

<file path=customXml/itemProps4.xml><?xml version="1.0" encoding="utf-8"?>
<ds:datastoreItem xmlns:ds="http://schemas.openxmlformats.org/officeDocument/2006/customXml" ds:itemID="{B20146E5-8003-4175-B693-1810DDEC826F}"/>
</file>

<file path=customXml/itemProps5.xml><?xml version="1.0" encoding="utf-8"?>
<ds:datastoreItem xmlns:ds="http://schemas.openxmlformats.org/officeDocument/2006/customXml" ds:itemID="{8F8F37FB-7FD7-4DEA-8CC7-DACACF880221}"/>
</file>

<file path=docProps/app.xml><?xml version="1.0" encoding="utf-8"?>
<Properties xmlns="http://schemas.openxmlformats.org/officeDocument/2006/extended-properties" xmlns:vt="http://schemas.openxmlformats.org/officeDocument/2006/docPropsVTypes">
  <Template>WRA Standard</Template>
  <TotalTime>198</TotalTime>
  <Words>1279</Words>
  <Application>Microsoft Office PowerPoint</Application>
  <PresentationFormat>On-screen Show (4:3)</PresentationFormat>
  <Paragraphs>316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Arial Black</vt:lpstr>
      <vt:lpstr>Arial Bold</vt:lpstr>
      <vt:lpstr>Calibri</vt:lpstr>
      <vt:lpstr>Times New Roman</vt:lpstr>
      <vt:lpstr>Office Theme</vt:lpstr>
      <vt:lpstr>All for One Network, One Network for All</vt:lpstr>
      <vt:lpstr>PowerPoint Presentation</vt:lpstr>
      <vt:lpstr>Problem Statement</vt:lpstr>
      <vt:lpstr>Centralized Network Database</vt:lpstr>
      <vt:lpstr>Centralized Network Database</vt:lpstr>
      <vt:lpstr>Considerations of the Lifecyle of a TDM Network</vt:lpstr>
      <vt:lpstr>System Design</vt:lpstr>
      <vt:lpstr>Centralize Network Database: Plan, Build and Manage</vt:lpstr>
      <vt:lpstr>System Design Considerations</vt:lpstr>
      <vt:lpstr>Building Information Modeling </vt:lpstr>
      <vt:lpstr>Silo Datasets and Process</vt:lpstr>
      <vt:lpstr>BIM – Connecting the Pieces</vt:lpstr>
      <vt:lpstr>Case Studies</vt:lpstr>
      <vt:lpstr>Ohio Statewide Network Database</vt:lpstr>
      <vt:lpstr>Ohio Statewide Network Database</vt:lpstr>
      <vt:lpstr>Ohio: Importance of MPO Networks</vt:lpstr>
      <vt:lpstr>Ohio: Building Statewide Network Database</vt:lpstr>
      <vt:lpstr>Ohio: Network Attributes</vt:lpstr>
      <vt:lpstr>Single Network Data Model</vt:lpstr>
      <vt:lpstr>Maryland: Consolidation of MSTM and BMC Network and Tools</vt:lpstr>
      <vt:lpstr>Maryland STM Network Tools</vt:lpstr>
      <vt:lpstr>BMC Network Tools</vt:lpstr>
      <vt:lpstr>Maryland Phased Solution</vt:lpstr>
      <vt:lpstr>Phase 1: Universal Tool Development (Plan)</vt:lpstr>
      <vt:lpstr>Phase 2: Centralize Data (Build)</vt:lpstr>
      <vt:lpstr>Phase 3: Common User Environment (Manage)</vt:lpstr>
      <vt:lpstr>Conclusion</vt:lpstr>
      <vt:lpstr>Benefits of a Centralized Network Database</vt:lpstr>
      <vt:lpstr>Challenges of a Centralized Network Database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Avner, Jonathan</dc:creator>
  <cp:lastModifiedBy>Avner, Jonathan</cp:lastModifiedBy>
  <cp:revision>7</cp:revision>
  <dcterms:created xsi:type="dcterms:W3CDTF">2024-11-11T22:03:40Z</dcterms:created>
  <dcterms:modified xsi:type="dcterms:W3CDTF">2024-11-13T13:52:13Z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0x01010011E73C6950FD8846A1206516366F16FA</vt:lpwstr>
  </property>
  <property fmtid="{D5CDD505-2E9C-101B-9397-08002B2CF9AE}" pid="3" name="Order">
    <vt:r8>22600</vt:r8>
  </property>
</Properties>
</file>